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4"/>
  </p:notesMasterIdLst>
  <p:sldIdLst>
    <p:sldId id="256" r:id="rId2"/>
    <p:sldId id="314" r:id="rId3"/>
    <p:sldId id="349" r:id="rId4"/>
    <p:sldId id="357" r:id="rId5"/>
    <p:sldId id="353" r:id="rId6"/>
    <p:sldId id="358" r:id="rId7"/>
    <p:sldId id="359" r:id="rId8"/>
    <p:sldId id="354" r:id="rId9"/>
    <p:sldId id="355" r:id="rId10"/>
    <p:sldId id="360" r:id="rId11"/>
    <p:sldId id="356" r:id="rId12"/>
    <p:sldId id="311"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olline Hermelin-Mainguy"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22BBEA"/>
    <a:srgbClr val="63D1C4"/>
    <a:srgbClr val="FF9933"/>
    <a:srgbClr val="FFAB40"/>
    <a:srgbClr val="FFFFFF"/>
    <a:srgbClr val="A8E46A"/>
    <a:srgbClr val="F6FBF2"/>
    <a:srgbClr val="0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02" autoAdjust="0"/>
    <p:restoredTop sz="88199" autoAdjust="0"/>
  </p:normalViewPr>
  <p:slideViewPr>
    <p:cSldViewPr snapToGrid="0">
      <p:cViewPr varScale="1">
        <p:scale>
          <a:sx n="110" d="100"/>
          <a:sy n="110" d="100"/>
        </p:scale>
        <p:origin x="114" y="3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441BBA-9ADC-4B71-A604-80E178EAA04F}"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92013A08-2120-40AB-8C4A-F457A7D19807}">
      <dgm:prSet phldrT="[Text]"/>
      <dgm:spPr/>
      <dgm:t>
        <a:bodyPr/>
        <a:lstStyle/>
        <a:p>
          <a:r>
            <a:rPr lang="en-US" dirty="0"/>
            <a:t>Portability</a:t>
          </a:r>
        </a:p>
      </dgm:t>
    </dgm:pt>
    <dgm:pt modelId="{56D17569-1B80-43C9-8AC0-4594B1C2DA9C}" type="parTrans" cxnId="{11168640-3AB1-4683-A5A2-C1D123D7B738}">
      <dgm:prSet/>
      <dgm:spPr/>
      <dgm:t>
        <a:bodyPr/>
        <a:lstStyle/>
        <a:p>
          <a:endParaRPr lang="en-US"/>
        </a:p>
      </dgm:t>
    </dgm:pt>
    <dgm:pt modelId="{2C5C3B89-2D0F-4E9C-B19F-F947B0BB56F9}" type="sibTrans" cxnId="{11168640-3AB1-4683-A5A2-C1D123D7B738}">
      <dgm:prSet/>
      <dgm:spPr/>
      <dgm:t>
        <a:bodyPr/>
        <a:lstStyle/>
        <a:p>
          <a:endParaRPr lang="en-US"/>
        </a:p>
      </dgm:t>
    </dgm:pt>
    <dgm:pt modelId="{5F1E3C35-2143-4745-B806-99394D93114D}">
      <dgm:prSet phldrT="[Text]"/>
      <dgm:spPr/>
      <dgm:t>
        <a:bodyPr/>
        <a:lstStyle/>
        <a:p>
          <a:r>
            <a:rPr lang="en-US" dirty="0"/>
            <a:t>Easy to share source code</a:t>
          </a:r>
        </a:p>
      </dgm:t>
    </dgm:pt>
    <dgm:pt modelId="{C9119506-BFAE-4C5B-8472-5E02DFFC3E31}" type="parTrans" cxnId="{E7BCDC42-2EC5-4CFA-BDF2-294ECCD1E6BB}">
      <dgm:prSet/>
      <dgm:spPr/>
      <dgm:t>
        <a:bodyPr/>
        <a:lstStyle/>
        <a:p>
          <a:endParaRPr lang="en-US"/>
        </a:p>
      </dgm:t>
    </dgm:pt>
    <dgm:pt modelId="{EEFDB2D8-3061-47DC-B4B3-E68F28A29F66}" type="sibTrans" cxnId="{E7BCDC42-2EC5-4CFA-BDF2-294ECCD1E6BB}">
      <dgm:prSet/>
      <dgm:spPr/>
      <dgm:t>
        <a:bodyPr/>
        <a:lstStyle/>
        <a:p>
          <a:endParaRPr lang="en-US"/>
        </a:p>
      </dgm:t>
    </dgm:pt>
    <dgm:pt modelId="{D9B0BFA3-DADB-4011-A5F6-9BC3B9CF331D}">
      <dgm:prSet phldrT="[Text]"/>
      <dgm:spPr/>
      <dgm:t>
        <a:bodyPr/>
        <a:lstStyle/>
        <a:p>
          <a:r>
            <a:rPr lang="en-US" dirty="0"/>
            <a:t>Independent</a:t>
          </a:r>
        </a:p>
      </dgm:t>
    </dgm:pt>
    <dgm:pt modelId="{D0C18AF0-B2D2-4852-A1B5-128108A569F6}" type="parTrans" cxnId="{0AB37DC4-DAC6-4E93-85B5-613C7C24662A}">
      <dgm:prSet/>
      <dgm:spPr/>
      <dgm:t>
        <a:bodyPr/>
        <a:lstStyle/>
        <a:p>
          <a:endParaRPr lang="en-US"/>
        </a:p>
      </dgm:t>
    </dgm:pt>
    <dgm:pt modelId="{0FE31BF7-B910-4156-B313-B3CDC6DAEE05}" type="sibTrans" cxnId="{0AB37DC4-DAC6-4E93-85B5-613C7C24662A}">
      <dgm:prSet/>
      <dgm:spPr/>
      <dgm:t>
        <a:bodyPr/>
        <a:lstStyle/>
        <a:p>
          <a:endParaRPr lang="en-US"/>
        </a:p>
      </dgm:t>
    </dgm:pt>
    <dgm:pt modelId="{E66D4410-02EF-42E5-8478-039F10817214}">
      <dgm:prSet phldrT="[Text]"/>
      <dgm:spPr/>
      <dgm:t>
        <a:bodyPr/>
        <a:lstStyle/>
        <a:p>
          <a:r>
            <a:rPr lang="en-US" dirty="0"/>
            <a:t>Scalability</a:t>
          </a:r>
        </a:p>
      </dgm:t>
    </dgm:pt>
    <dgm:pt modelId="{89E34970-5327-4B32-A7C8-BCB88DE455D2}" type="parTrans" cxnId="{6E1AE253-DEB8-4C1B-A3AE-CAE0356EBFF7}">
      <dgm:prSet/>
      <dgm:spPr/>
      <dgm:t>
        <a:bodyPr/>
        <a:lstStyle/>
        <a:p>
          <a:endParaRPr lang="en-US"/>
        </a:p>
      </dgm:t>
    </dgm:pt>
    <dgm:pt modelId="{AD1BEC3E-8555-4D89-862C-47C1DED2623D}" type="sibTrans" cxnId="{6E1AE253-DEB8-4C1B-A3AE-CAE0356EBFF7}">
      <dgm:prSet/>
      <dgm:spPr/>
      <dgm:t>
        <a:bodyPr/>
        <a:lstStyle/>
        <a:p>
          <a:endParaRPr lang="en-US"/>
        </a:p>
      </dgm:t>
    </dgm:pt>
    <dgm:pt modelId="{FC1332A9-5BA5-40E0-B28D-9D9CFC92CE79}">
      <dgm:prSet phldrT="[Text]"/>
      <dgm:spPr/>
      <dgm:t>
        <a:bodyPr/>
        <a:lstStyle/>
        <a:p>
          <a:r>
            <a:rPr lang="en-US" dirty="0"/>
            <a:t>Easy to scale up/down</a:t>
          </a:r>
        </a:p>
      </dgm:t>
    </dgm:pt>
    <dgm:pt modelId="{7815BEE8-EAA2-4FE0-A54E-1A90DDA8EAED}" type="parTrans" cxnId="{EFDFE63C-F1C1-4009-A567-07B61591E92F}">
      <dgm:prSet/>
      <dgm:spPr/>
      <dgm:t>
        <a:bodyPr/>
        <a:lstStyle/>
        <a:p>
          <a:endParaRPr lang="en-US"/>
        </a:p>
      </dgm:t>
    </dgm:pt>
    <dgm:pt modelId="{D8226964-96A1-4890-BC74-19F6FCC7D441}" type="sibTrans" cxnId="{EFDFE63C-F1C1-4009-A567-07B61591E92F}">
      <dgm:prSet/>
      <dgm:spPr/>
      <dgm:t>
        <a:bodyPr/>
        <a:lstStyle/>
        <a:p>
          <a:endParaRPr lang="en-US"/>
        </a:p>
      </dgm:t>
    </dgm:pt>
    <dgm:pt modelId="{57EF2B16-029C-4338-B8E8-495B5AFD32C8}">
      <dgm:prSet phldrT="[Text]"/>
      <dgm:spPr/>
      <dgm:t>
        <a:bodyPr/>
        <a:lstStyle/>
        <a:p>
          <a:r>
            <a:rPr lang="en-US" dirty="0"/>
            <a:t>Ability to increasing workloads</a:t>
          </a:r>
        </a:p>
      </dgm:t>
    </dgm:pt>
    <dgm:pt modelId="{924A08CC-CC68-4D1E-873B-24EE681F6C03}" type="parTrans" cxnId="{75370910-962C-4893-A0D4-DB1385E9896A}">
      <dgm:prSet/>
      <dgm:spPr/>
      <dgm:t>
        <a:bodyPr/>
        <a:lstStyle/>
        <a:p>
          <a:endParaRPr lang="en-US"/>
        </a:p>
      </dgm:t>
    </dgm:pt>
    <dgm:pt modelId="{7268BF69-3E99-42C1-B0D7-5C3C86C1E341}" type="sibTrans" cxnId="{75370910-962C-4893-A0D4-DB1385E9896A}">
      <dgm:prSet/>
      <dgm:spPr/>
      <dgm:t>
        <a:bodyPr/>
        <a:lstStyle/>
        <a:p>
          <a:endParaRPr lang="en-US"/>
        </a:p>
      </dgm:t>
    </dgm:pt>
    <dgm:pt modelId="{82CF94BC-7510-41B1-B962-0773DB6B2A22}">
      <dgm:prSet phldrT="[Text]"/>
      <dgm:spPr/>
      <dgm:t>
        <a:bodyPr/>
        <a:lstStyle/>
        <a:p>
          <a:r>
            <a:rPr lang="en-US" dirty="0"/>
            <a:t>Faster Deployment</a:t>
          </a:r>
        </a:p>
      </dgm:t>
    </dgm:pt>
    <dgm:pt modelId="{71891995-AACF-4216-BE78-D75CAF94B67D}" type="parTrans" cxnId="{E77D8262-6C68-4D2A-99A2-B52AF619A886}">
      <dgm:prSet/>
      <dgm:spPr/>
      <dgm:t>
        <a:bodyPr/>
        <a:lstStyle/>
        <a:p>
          <a:endParaRPr lang="en-US"/>
        </a:p>
      </dgm:t>
    </dgm:pt>
    <dgm:pt modelId="{72F94DFB-42F2-4C87-9F41-B505BF7CA044}" type="sibTrans" cxnId="{E77D8262-6C68-4D2A-99A2-B52AF619A886}">
      <dgm:prSet/>
      <dgm:spPr/>
      <dgm:t>
        <a:bodyPr/>
        <a:lstStyle/>
        <a:p>
          <a:endParaRPr lang="en-US"/>
        </a:p>
      </dgm:t>
    </dgm:pt>
    <dgm:pt modelId="{4BD2936E-517E-4592-88CE-B2FF7D2A1C2F}">
      <dgm:prSet phldrT="[Text]"/>
      <dgm:spPr/>
      <dgm:t>
        <a:bodyPr/>
        <a:lstStyle/>
        <a:p>
          <a:r>
            <a:rPr lang="en-US" dirty="0"/>
            <a:t>Lightweight and easy to configure</a:t>
          </a:r>
        </a:p>
      </dgm:t>
    </dgm:pt>
    <dgm:pt modelId="{056D3856-CDD4-4D58-BE37-F665096FFFE8}" type="parTrans" cxnId="{3E2865BD-28F0-46F2-8824-1135C3F61232}">
      <dgm:prSet/>
      <dgm:spPr/>
      <dgm:t>
        <a:bodyPr/>
        <a:lstStyle/>
        <a:p>
          <a:endParaRPr lang="en-US"/>
        </a:p>
      </dgm:t>
    </dgm:pt>
    <dgm:pt modelId="{29AE26E4-1E48-4037-894B-6911B23CCAB8}" type="sibTrans" cxnId="{3E2865BD-28F0-46F2-8824-1135C3F61232}">
      <dgm:prSet/>
      <dgm:spPr/>
      <dgm:t>
        <a:bodyPr/>
        <a:lstStyle/>
        <a:p>
          <a:endParaRPr lang="en-US"/>
        </a:p>
      </dgm:t>
    </dgm:pt>
    <dgm:pt modelId="{AB19C4CC-58D2-485E-8E54-8E0476244422}">
      <dgm:prSet phldrT="[Text]"/>
      <dgm:spPr/>
      <dgm:t>
        <a:bodyPr/>
        <a:lstStyle/>
        <a:p>
          <a:r>
            <a:rPr lang="en-US" dirty="0"/>
            <a:t>Create multiple containerized instance on-demand</a:t>
          </a:r>
        </a:p>
      </dgm:t>
    </dgm:pt>
    <dgm:pt modelId="{F0E1ADFD-BDDA-49F4-9CA8-894C58620546}" type="parTrans" cxnId="{0094984E-5C67-4128-8E00-76E362615B40}">
      <dgm:prSet/>
      <dgm:spPr/>
      <dgm:t>
        <a:bodyPr/>
        <a:lstStyle/>
        <a:p>
          <a:endParaRPr lang="en-US"/>
        </a:p>
      </dgm:t>
    </dgm:pt>
    <dgm:pt modelId="{134D3EE8-E96E-41D6-8116-8E265E8B7CEA}" type="sibTrans" cxnId="{0094984E-5C67-4128-8E00-76E362615B40}">
      <dgm:prSet/>
      <dgm:spPr/>
      <dgm:t>
        <a:bodyPr/>
        <a:lstStyle/>
        <a:p>
          <a:endParaRPr lang="en-US"/>
        </a:p>
      </dgm:t>
    </dgm:pt>
    <dgm:pt modelId="{7A58F768-BD6B-45BC-A1FD-78126208D331}">
      <dgm:prSet phldrT="[Text]"/>
      <dgm:spPr/>
      <dgm:t>
        <a:bodyPr/>
        <a:lstStyle/>
        <a:p>
          <a:r>
            <a:rPr lang="en-US" dirty="0"/>
            <a:t>High Productivity</a:t>
          </a:r>
        </a:p>
      </dgm:t>
    </dgm:pt>
    <dgm:pt modelId="{BAB0D2A9-2DD8-42C8-B910-6881C376CC2E}" type="parTrans" cxnId="{0966401B-F271-4950-A9AF-BD5E3649E03D}">
      <dgm:prSet/>
      <dgm:spPr/>
      <dgm:t>
        <a:bodyPr/>
        <a:lstStyle/>
        <a:p>
          <a:endParaRPr lang="en-US"/>
        </a:p>
      </dgm:t>
    </dgm:pt>
    <dgm:pt modelId="{C4000C7A-7F41-4367-8858-2385A51C9DF6}" type="sibTrans" cxnId="{0966401B-F271-4950-A9AF-BD5E3649E03D}">
      <dgm:prSet/>
      <dgm:spPr/>
      <dgm:t>
        <a:bodyPr/>
        <a:lstStyle/>
        <a:p>
          <a:endParaRPr lang="en-US"/>
        </a:p>
      </dgm:t>
    </dgm:pt>
    <dgm:pt modelId="{C7642E90-92E6-4A1E-91B8-A527318ECD2A}">
      <dgm:prSet phldrT="[Text]"/>
      <dgm:spPr/>
      <dgm:t>
        <a:bodyPr/>
        <a:lstStyle/>
        <a:p>
          <a:r>
            <a:rPr lang="en-US" dirty="0"/>
            <a:t>Enhanced Security</a:t>
          </a:r>
        </a:p>
      </dgm:t>
    </dgm:pt>
    <dgm:pt modelId="{95F776B8-CD41-445A-8808-CFDF5C9D3A48}" type="parTrans" cxnId="{37255D31-1A76-4FE4-BA9B-917B0FD50084}">
      <dgm:prSet/>
      <dgm:spPr/>
      <dgm:t>
        <a:bodyPr/>
        <a:lstStyle/>
        <a:p>
          <a:endParaRPr lang="en-US"/>
        </a:p>
      </dgm:t>
    </dgm:pt>
    <dgm:pt modelId="{72BC8726-0CCA-4963-8AD1-04DB23FBE782}" type="sibTrans" cxnId="{37255D31-1A76-4FE4-BA9B-917B0FD50084}">
      <dgm:prSet/>
      <dgm:spPr/>
      <dgm:t>
        <a:bodyPr/>
        <a:lstStyle/>
        <a:p>
          <a:endParaRPr lang="en-US"/>
        </a:p>
      </dgm:t>
    </dgm:pt>
    <dgm:pt modelId="{BB5887C8-1AD0-4B4F-8F95-DF1F6754B460}">
      <dgm:prSet phldrT="[Text]"/>
      <dgm:spPr/>
      <dgm:t>
        <a:bodyPr/>
        <a:lstStyle/>
        <a:p>
          <a:r>
            <a:rPr lang="en-US" dirty="0"/>
            <a:t>Continuity</a:t>
          </a:r>
        </a:p>
      </dgm:t>
    </dgm:pt>
    <dgm:pt modelId="{50C8050D-47F8-43B3-8D13-0A46F453F41C}" type="parTrans" cxnId="{1BBCDD06-B2B5-41DE-825F-711D1D0A4E21}">
      <dgm:prSet/>
      <dgm:spPr/>
      <dgm:t>
        <a:bodyPr/>
        <a:lstStyle/>
        <a:p>
          <a:endParaRPr lang="en-US"/>
        </a:p>
      </dgm:t>
    </dgm:pt>
    <dgm:pt modelId="{2C8DD6C1-C612-4317-B7E6-4BD1E04FB3D0}" type="sibTrans" cxnId="{1BBCDD06-B2B5-41DE-825F-711D1D0A4E21}">
      <dgm:prSet/>
      <dgm:spPr/>
      <dgm:t>
        <a:bodyPr/>
        <a:lstStyle/>
        <a:p>
          <a:endParaRPr lang="en-US"/>
        </a:p>
      </dgm:t>
    </dgm:pt>
    <dgm:pt modelId="{EFCD56CE-B1DA-4455-AC05-6B8227507205}">
      <dgm:prSet phldrT="[Text]"/>
      <dgm:spPr/>
      <dgm:t>
        <a:bodyPr/>
        <a:lstStyle/>
        <a:p>
          <a:r>
            <a:rPr lang="en-US" dirty="0"/>
            <a:t>Easy Management</a:t>
          </a:r>
        </a:p>
      </dgm:t>
    </dgm:pt>
    <dgm:pt modelId="{C187A6A0-8270-42E7-B4D5-08BC54A094D7}" type="parTrans" cxnId="{F33207BF-7D65-4891-B34A-3B8F682EF550}">
      <dgm:prSet/>
      <dgm:spPr/>
      <dgm:t>
        <a:bodyPr/>
        <a:lstStyle/>
        <a:p>
          <a:endParaRPr lang="en-US"/>
        </a:p>
      </dgm:t>
    </dgm:pt>
    <dgm:pt modelId="{055D3425-F738-4BFA-BA74-6AA96DE29802}" type="sibTrans" cxnId="{F33207BF-7D65-4891-B34A-3B8F682EF550}">
      <dgm:prSet/>
      <dgm:spPr/>
      <dgm:t>
        <a:bodyPr/>
        <a:lstStyle/>
        <a:p>
          <a:endParaRPr lang="en-US"/>
        </a:p>
      </dgm:t>
    </dgm:pt>
    <dgm:pt modelId="{33F3BA0D-6A0D-4C68-8D03-7CD348C47824}">
      <dgm:prSet phldrT="[Text]"/>
      <dgm:spPr/>
      <dgm:t>
        <a:bodyPr/>
        <a:lstStyle/>
        <a:p>
          <a:r>
            <a:rPr lang="en-US" dirty="0"/>
            <a:t>Complete sets</a:t>
          </a:r>
        </a:p>
      </dgm:t>
    </dgm:pt>
    <dgm:pt modelId="{D613F730-1F77-4F23-98C8-04C4A4C58864}" type="parTrans" cxnId="{9A45BCE9-6369-418A-9F28-91ECE12410E3}">
      <dgm:prSet/>
      <dgm:spPr/>
      <dgm:t>
        <a:bodyPr/>
        <a:lstStyle/>
        <a:p>
          <a:endParaRPr lang="en-US"/>
        </a:p>
      </dgm:t>
    </dgm:pt>
    <dgm:pt modelId="{4DCD1C33-FC32-434A-AF16-542DAEEA500A}" type="sibTrans" cxnId="{9A45BCE9-6369-418A-9F28-91ECE12410E3}">
      <dgm:prSet/>
      <dgm:spPr/>
      <dgm:t>
        <a:bodyPr/>
        <a:lstStyle/>
        <a:p>
          <a:endParaRPr lang="en-US"/>
        </a:p>
      </dgm:t>
    </dgm:pt>
    <dgm:pt modelId="{B449E2E3-9289-4D4B-9A01-FE091732DB1D}">
      <dgm:prSet phldrT="[Text]"/>
      <dgm:spPr/>
      <dgm:t>
        <a:bodyPr/>
        <a:lstStyle/>
        <a:p>
          <a:endParaRPr lang="en-US" dirty="0"/>
        </a:p>
      </dgm:t>
    </dgm:pt>
    <dgm:pt modelId="{97B9A7D8-72DE-4163-B05E-A54D3D17EDE7}" type="parTrans" cxnId="{543A39E6-5266-4AAF-B5FE-119DF5B10BD4}">
      <dgm:prSet/>
      <dgm:spPr/>
      <dgm:t>
        <a:bodyPr/>
        <a:lstStyle/>
        <a:p>
          <a:endParaRPr lang="en-US"/>
        </a:p>
      </dgm:t>
    </dgm:pt>
    <dgm:pt modelId="{0C333C88-7213-434F-9425-BC1B6607CEE6}" type="sibTrans" cxnId="{543A39E6-5266-4AAF-B5FE-119DF5B10BD4}">
      <dgm:prSet/>
      <dgm:spPr/>
      <dgm:t>
        <a:bodyPr/>
        <a:lstStyle/>
        <a:p>
          <a:endParaRPr lang="en-US"/>
        </a:p>
      </dgm:t>
    </dgm:pt>
    <dgm:pt modelId="{2078DF75-E5C9-428A-9AC4-2A3192933A2B}">
      <dgm:prSet phldrT="[Text]"/>
      <dgm:spPr/>
      <dgm:t>
        <a:bodyPr/>
        <a:lstStyle/>
        <a:p>
          <a:r>
            <a:rPr lang="en-US" dirty="0"/>
            <a:t>Reconfiguring existing architecture</a:t>
          </a:r>
        </a:p>
      </dgm:t>
    </dgm:pt>
    <dgm:pt modelId="{960204CF-BF2A-4153-A714-A7D6345A1108}" type="parTrans" cxnId="{6BEBE6D3-D26F-4398-A90F-85EF961287BD}">
      <dgm:prSet/>
      <dgm:spPr/>
      <dgm:t>
        <a:bodyPr/>
        <a:lstStyle/>
        <a:p>
          <a:endParaRPr lang="en-US"/>
        </a:p>
      </dgm:t>
    </dgm:pt>
    <dgm:pt modelId="{A82CF607-74F3-4A8F-A974-BC540B688756}" type="sibTrans" cxnId="{6BEBE6D3-D26F-4398-A90F-85EF961287BD}">
      <dgm:prSet/>
      <dgm:spPr/>
      <dgm:t>
        <a:bodyPr/>
        <a:lstStyle/>
        <a:p>
          <a:endParaRPr lang="en-US"/>
        </a:p>
      </dgm:t>
    </dgm:pt>
    <dgm:pt modelId="{4E8BBAFE-FA8C-4F34-9AAD-7FA5D240CEBF}">
      <dgm:prSet phldrT="[Text]"/>
      <dgm:spPr/>
      <dgm:t>
        <a:bodyPr/>
        <a:lstStyle/>
        <a:p>
          <a:r>
            <a:rPr lang="en-US" dirty="0"/>
            <a:t>Official application images in-place</a:t>
          </a:r>
        </a:p>
      </dgm:t>
    </dgm:pt>
    <dgm:pt modelId="{6A34BAC4-17A7-4466-BA82-2B0A5FF27F6B}" type="parTrans" cxnId="{DD8066BF-735E-4E0C-9038-2C682950D2BE}">
      <dgm:prSet/>
      <dgm:spPr/>
      <dgm:t>
        <a:bodyPr/>
        <a:lstStyle/>
        <a:p>
          <a:endParaRPr lang="en-US"/>
        </a:p>
      </dgm:t>
    </dgm:pt>
    <dgm:pt modelId="{E8770AF3-13D9-452E-950F-36B7D495EAF2}" type="sibTrans" cxnId="{DD8066BF-735E-4E0C-9038-2C682950D2BE}">
      <dgm:prSet/>
      <dgm:spPr/>
      <dgm:t>
        <a:bodyPr/>
        <a:lstStyle/>
        <a:p>
          <a:endParaRPr lang="en-US"/>
        </a:p>
      </dgm:t>
    </dgm:pt>
    <dgm:pt modelId="{12401DEB-06CE-4680-A2FF-B879C09F6FF1}">
      <dgm:prSet phldrT="[Text]"/>
      <dgm:spPr/>
      <dgm:t>
        <a:bodyPr/>
        <a:lstStyle/>
        <a:p>
          <a:r>
            <a:rPr lang="en-US" dirty="0"/>
            <a:t>Multiple environment</a:t>
          </a:r>
        </a:p>
      </dgm:t>
    </dgm:pt>
    <dgm:pt modelId="{063D9BAE-22BB-4001-B61E-0F64A8FBA0A2}" type="parTrans" cxnId="{8F9C3A8A-4F9A-44D7-B860-25BDC8B033C6}">
      <dgm:prSet/>
      <dgm:spPr/>
      <dgm:t>
        <a:bodyPr/>
        <a:lstStyle/>
        <a:p>
          <a:endParaRPr lang="en-US"/>
        </a:p>
      </dgm:t>
    </dgm:pt>
    <dgm:pt modelId="{10472F90-8965-4643-91FE-9BBB44820994}" type="sibTrans" cxnId="{8F9C3A8A-4F9A-44D7-B860-25BDC8B033C6}">
      <dgm:prSet/>
      <dgm:spPr/>
      <dgm:t>
        <a:bodyPr/>
        <a:lstStyle/>
        <a:p>
          <a:endParaRPr lang="en-US"/>
        </a:p>
      </dgm:t>
    </dgm:pt>
    <dgm:pt modelId="{6BB0E5A9-D5EF-4EC5-8337-E0FBA50138A3}">
      <dgm:prSet phldrT="[Text]"/>
      <dgm:spPr/>
      <dgm:t>
        <a:bodyPr/>
        <a:lstStyle/>
        <a:p>
          <a:r>
            <a:rPr lang="en-US" dirty="0"/>
            <a:t>Using platform’s source code to run</a:t>
          </a:r>
        </a:p>
      </dgm:t>
    </dgm:pt>
    <dgm:pt modelId="{E5BADF0C-1593-43B0-99FC-0623DD568C3B}" type="parTrans" cxnId="{DB519B59-C8E5-42B6-8862-AD65E43EBF77}">
      <dgm:prSet/>
      <dgm:spPr/>
      <dgm:t>
        <a:bodyPr/>
        <a:lstStyle/>
        <a:p>
          <a:endParaRPr lang="en-US"/>
        </a:p>
      </dgm:t>
    </dgm:pt>
    <dgm:pt modelId="{A3191687-2646-448F-A8B4-E03D683CEEBE}" type="sibTrans" cxnId="{DB519B59-C8E5-42B6-8862-AD65E43EBF77}">
      <dgm:prSet/>
      <dgm:spPr/>
      <dgm:t>
        <a:bodyPr/>
        <a:lstStyle/>
        <a:p>
          <a:endParaRPr lang="en-US"/>
        </a:p>
      </dgm:t>
    </dgm:pt>
    <dgm:pt modelId="{126CE5CA-7515-4D3B-880C-9070AE412155}">
      <dgm:prSet phldrT="[Text]"/>
      <dgm:spPr/>
      <dgm:t>
        <a:bodyPr/>
        <a:lstStyle/>
        <a:p>
          <a:r>
            <a:rPr lang="en-US" dirty="0"/>
            <a:t>Save time while installing on different platform</a:t>
          </a:r>
        </a:p>
      </dgm:t>
    </dgm:pt>
    <dgm:pt modelId="{6D294FBE-09E0-4EAC-84CF-2411AC3F197B}" type="parTrans" cxnId="{1F3C0401-8324-4508-A09C-46848ABC197F}">
      <dgm:prSet/>
      <dgm:spPr/>
      <dgm:t>
        <a:bodyPr/>
        <a:lstStyle/>
        <a:p>
          <a:endParaRPr lang="en-US"/>
        </a:p>
      </dgm:t>
    </dgm:pt>
    <dgm:pt modelId="{DB7C5F72-616F-4276-A474-6C833D98BB23}" type="sibTrans" cxnId="{1F3C0401-8324-4508-A09C-46848ABC197F}">
      <dgm:prSet/>
      <dgm:spPr/>
      <dgm:t>
        <a:bodyPr/>
        <a:lstStyle/>
        <a:p>
          <a:endParaRPr lang="en-US"/>
        </a:p>
      </dgm:t>
    </dgm:pt>
    <dgm:pt modelId="{F8B93B27-0C15-4580-8B44-49A85E30CAAB}">
      <dgm:prSet phldrT="[Text]"/>
      <dgm:spPr/>
      <dgm:t>
        <a:bodyPr/>
        <a:lstStyle/>
        <a:p>
          <a:r>
            <a:rPr lang="en-US" dirty="0"/>
            <a:t>App isolation</a:t>
          </a:r>
        </a:p>
      </dgm:t>
    </dgm:pt>
    <dgm:pt modelId="{EA82A5E4-A729-4BF7-9D66-0B848FDC3448}" type="parTrans" cxnId="{F2AF8BFA-DC12-49EB-9CAC-6CE015FFB893}">
      <dgm:prSet/>
      <dgm:spPr/>
      <dgm:t>
        <a:bodyPr/>
        <a:lstStyle/>
        <a:p>
          <a:endParaRPr lang="en-US"/>
        </a:p>
      </dgm:t>
    </dgm:pt>
    <dgm:pt modelId="{4510ED27-3274-4043-A04D-8CFAB299C894}" type="sibTrans" cxnId="{F2AF8BFA-DC12-49EB-9CAC-6CE015FFB893}">
      <dgm:prSet/>
      <dgm:spPr/>
      <dgm:t>
        <a:bodyPr/>
        <a:lstStyle/>
        <a:p>
          <a:endParaRPr lang="en-US"/>
        </a:p>
      </dgm:t>
    </dgm:pt>
    <dgm:pt modelId="{A1A7BD84-846B-42FB-AA83-752EAF574C12}">
      <dgm:prSet phldrT="[Text]"/>
      <dgm:spPr/>
      <dgm:t>
        <a:bodyPr/>
        <a:lstStyle/>
        <a:p>
          <a:r>
            <a:rPr lang="en-US" dirty="0"/>
            <a:t>Expose only required services/ports</a:t>
          </a:r>
        </a:p>
      </dgm:t>
    </dgm:pt>
    <dgm:pt modelId="{B36AE068-1C5E-4866-A173-C18A51873EA9}" type="parTrans" cxnId="{E1E7A3A5-87D1-4FC0-AB2B-20110BDB2132}">
      <dgm:prSet/>
      <dgm:spPr/>
      <dgm:t>
        <a:bodyPr/>
        <a:lstStyle/>
        <a:p>
          <a:endParaRPr lang="en-US"/>
        </a:p>
      </dgm:t>
    </dgm:pt>
    <dgm:pt modelId="{BCABBED3-7013-4C10-A3C3-3DCF0E7E8EEE}" type="sibTrans" cxnId="{E1E7A3A5-87D1-4FC0-AB2B-20110BDB2132}">
      <dgm:prSet/>
      <dgm:spPr/>
      <dgm:t>
        <a:bodyPr/>
        <a:lstStyle/>
        <a:p>
          <a:endParaRPr lang="en-US"/>
        </a:p>
      </dgm:t>
    </dgm:pt>
    <dgm:pt modelId="{1D41187C-76A5-47D3-9931-E2C43B89B5B9}">
      <dgm:prSet phldrT="[Text]"/>
      <dgm:spPr/>
      <dgm:t>
        <a:bodyPr/>
        <a:lstStyle/>
        <a:p>
          <a:r>
            <a:rPr lang="en-US" dirty="0"/>
            <a:t>Separate containers have their level of security</a:t>
          </a:r>
        </a:p>
      </dgm:t>
    </dgm:pt>
    <dgm:pt modelId="{5940C50A-6135-42EA-9DCF-C371E314EB40}" type="parTrans" cxnId="{C771B556-E1C3-4271-9D7C-D3292F31706A}">
      <dgm:prSet/>
      <dgm:spPr/>
      <dgm:t>
        <a:bodyPr/>
        <a:lstStyle/>
        <a:p>
          <a:endParaRPr lang="en-US"/>
        </a:p>
      </dgm:t>
    </dgm:pt>
    <dgm:pt modelId="{5B991E63-09BD-4FA0-99CE-CFE3042258B2}" type="sibTrans" cxnId="{C771B556-E1C3-4271-9D7C-D3292F31706A}">
      <dgm:prSet/>
      <dgm:spPr/>
      <dgm:t>
        <a:bodyPr/>
        <a:lstStyle/>
        <a:p>
          <a:endParaRPr lang="en-US"/>
        </a:p>
      </dgm:t>
    </dgm:pt>
    <dgm:pt modelId="{0635FFC9-8A07-4CF9-A0A9-A3AC9B65913C}">
      <dgm:prSet phldrT="[Text]"/>
      <dgm:spPr/>
      <dgm:t>
        <a:bodyPr/>
        <a:lstStyle/>
        <a:p>
          <a:r>
            <a:rPr lang="en-US" dirty="0"/>
            <a:t>Easy to roll back and deploy</a:t>
          </a:r>
        </a:p>
      </dgm:t>
    </dgm:pt>
    <dgm:pt modelId="{E69B4425-BB04-418B-8C6B-34DF959471C1}" type="parTrans" cxnId="{E46D25D4-2016-4DF3-ACB8-F44E1E925542}">
      <dgm:prSet/>
      <dgm:spPr/>
      <dgm:t>
        <a:bodyPr/>
        <a:lstStyle/>
        <a:p>
          <a:endParaRPr lang="en-US"/>
        </a:p>
      </dgm:t>
    </dgm:pt>
    <dgm:pt modelId="{1F487687-F101-4BB7-A612-04CEE285953D}" type="sibTrans" cxnId="{E46D25D4-2016-4DF3-ACB8-F44E1E925542}">
      <dgm:prSet/>
      <dgm:spPr/>
      <dgm:t>
        <a:bodyPr/>
        <a:lstStyle/>
        <a:p>
          <a:endParaRPr lang="en-US"/>
        </a:p>
      </dgm:t>
    </dgm:pt>
    <dgm:pt modelId="{152CCA05-54FD-4F93-A866-C1B1637BEA18}">
      <dgm:prSet phldrT="[Text]"/>
      <dgm:spPr/>
      <dgm:t>
        <a:bodyPr/>
        <a:lstStyle/>
        <a:p>
          <a:r>
            <a:rPr lang="en-US" dirty="0"/>
            <a:t>Failure of one will not have impact of others</a:t>
          </a:r>
        </a:p>
      </dgm:t>
    </dgm:pt>
    <dgm:pt modelId="{2E3F26D3-9ECB-4DF9-A8EC-9BB1801012AA}" type="parTrans" cxnId="{84D8DA29-5371-467F-8E93-AB8ADBF58B97}">
      <dgm:prSet/>
      <dgm:spPr/>
      <dgm:t>
        <a:bodyPr/>
        <a:lstStyle/>
        <a:p>
          <a:endParaRPr lang="en-US"/>
        </a:p>
      </dgm:t>
    </dgm:pt>
    <dgm:pt modelId="{FAE526BB-AF7C-44FF-BB98-303B6B0300DC}" type="sibTrans" cxnId="{84D8DA29-5371-467F-8E93-AB8ADBF58B97}">
      <dgm:prSet/>
      <dgm:spPr/>
      <dgm:t>
        <a:bodyPr/>
        <a:lstStyle/>
        <a:p>
          <a:endParaRPr lang="en-US"/>
        </a:p>
      </dgm:t>
    </dgm:pt>
    <dgm:pt modelId="{ED4AA477-0F26-427E-BFF7-95614D5D05C4}">
      <dgm:prSet phldrT="[Text]"/>
      <dgm:spPr/>
      <dgm:t>
        <a:bodyPr/>
        <a:lstStyle/>
        <a:p>
          <a:r>
            <a:rPr lang="en-US" dirty="0"/>
            <a:t>Many container orchestration tools like Docker Swarm, Kubernetes, etc...</a:t>
          </a:r>
        </a:p>
      </dgm:t>
    </dgm:pt>
    <dgm:pt modelId="{559AF012-8198-4651-843F-2437643A49D0}" type="parTrans" cxnId="{E8404E13-5C99-43E6-B5E7-3DC93D9EACE7}">
      <dgm:prSet/>
      <dgm:spPr/>
      <dgm:t>
        <a:bodyPr/>
        <a:lstStyle/>
        <a:p>
          <a:endParaRPr lang="en-US"/>
        </a:p>
      </dgm:t>
    </dgm:pt>
    <dgm:pt modelId="{4BEC9C54-19D7-4CD9-9700-CFFD599C8898}" type="sibTrans" cxnId="{E8404E13-5C99-43E6-B5E7-3DC93D9EACE7}">
      <dgm:prSet/>
      <dgm:spPr/>
      <dgm:t>
        <a:bodyPr/>
        <a:lstStyle/>
        <a:p>
          <a:endParaRPr lang="en-US"/>
        </a:p>
      </dgm:t>
    </dgm:pt>
    <dgm:pt modelId="{55CBA1DD-6FF5-45B2-A0E2-10281824C694}">
      <dgm:prSet phldrT="[Text]"/>
      <dgm:spPr/>
      <dgm:t>
        <a:bodyPr/>
        <a:lstStyle/>
        <a:p>
          <a:r>
            <a:rPr lang="en-US" dirty="0"/>
            <a:t>Docker Compose</a:t>
          </a:r>
        </a:p>
      </dgm:t>
    </dgm:pt>
    <dgm:pt modelId="{1B173458-C414-4A66-847B-3E37C6973F32}" type="parTrans" cxnId="{F5470612-D150-4223-9D2E-4775F5C82FBD}">
      <dgm:prSet/>
      <dgm:spPr/>
      <dgm:t>
        <a:bodyPr/>
        <a:lstStyle/>
        <a:p>
          <a:endParaRPr lang="en-US"/>
        </a:p>
      </dgm:t>
    </dgm:pt>
    <dgm:pt modelId="{3EB62364-4A92-4005-BE07-7D7570522E06}" type="sibTrans" cxnId="{F5470612-D150-4223-9D2E-4775F5C82FBD}">
      <dgm:prSet/>
      <dgm:spPr/>
      <dgm:t>
        <a:bodyPr/>
        <a:lstStyle/>
        <a:p>
          <a:endParaRPr lang="en-US"/>
        </a:p>
      </dgm:t>
    </dgm:pt>
    <dgm:pt modelId="{7F70E2A8-084F-42D3-A9F7-E9C9D7DDFE05}" type="pres">
      <dgm:prSet presAssocID="{87441BBA-9ADC-4B71-A604-80E178EAA04F}" presName="Name0" presStyleCnt="0">
        <dgm:presLayoutVars>
          <dgm:dir/>
          <dgm:resizeHandles val="exact"/>
        </dgm:presLayoutVars>
      </dgm:prSet>
      <dgm:spPr/>
    </dgm:pt>
    <dgm:pt modelId="{1354B138-3860-44BD-9476-4035BD40C2A1}" type="pres">
      <dgm:prSet presAssocID="{92013A08-2120-40AB-8C4A-F457A7D19807}" presName="composite" presStyleCnt="0"/>
      <dgm:spPr/>
    </dgm:pt>
    <dgm:pt modelId="{BA363C2A-A17E-4E84-AB7B-990AAF8BD546}" type="pres">
      <dgm:prSet presAssocID="{92013A08-2120-40AB-8C4A-F457A7D19807}" presName="rect1" presStyleLbl="trAlignAcc1" presStyleIdx="0" presStyleCnt="7">
        <dgm:presLayoutVars>
          <dgm:bulletEnabled val="1"/>
        </dgm:presLayoutVars>
      </dgm:prSet>
      <dgm:spPr/>
    </dgm:pt>
    <dgm:pt modelId="{81C65FEE-B9EE-47EC-8EA7-3C7D9174669A}" type="pres">
      <dgm:prSet presAssocID="{92013A08-2120-40AB-8C4A-F457A7D19807}" presName="rect2"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Box with solid fill"/>
        </a:ext>
      </dgm:extLst>
    </dgm:pt>
    <dgm:pt modelId="{486CA9C2-84F2-4980-86F4-D8E00A4697A5}" type="pres">
      <dgm:prSet presAssocID="{2C5C3B89-2D0F-4E9C-B19F-F947B0BB56F9}" presName="sibTrans" presStyleCnt="0"/>
      <dgm:spPr/>
    </dgm:pt>
    <dgm:pt modelId="{1319AAAD-8EBC-4947-85BA-60487199DC93}" type="pres">
      <dgm:prSet presAssocID="{E66D4410-02EF-42E5-8478-039F10817214}" presName="composite" presStyleCnt="0"/>
      <dgm:spPr/>
    </dgm:pt>
    <dgm:pt modelId="{4D148026-AA6C-4698-8ECE-67A6CC76B3C5}" type="pres">
      <dgm:prSet presAssocID="{E66D4410-02EF-42E5-8478-039F10817214}" presName="rect1" presStyleLbl="trAlignAcc1" presStyleIdx="1" presStyleCnt="7">
        <dgm:presLayoutVars>
          <dgm:bulletEnabled val="1"/>
        </dgm:presLayoutVars>
      </dgm:prSet>
      <dgm:spPr/>
    </dgm:pt>
    <dgm:pt modelId="{094CC0E1-2B82-43F1-8C68-4ACDD5D14D6D}" type="pres">
      <dgm:prSet presAssocID="{E66D4410-02EF-42E5-8478-039F10817214}" presName="rect2" presStyleLbl="fgImgPlac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Ruler with solid fill"/>
        </a:ext>
      </dgm:extLst>
    </dgm:pt>
    <dgm:pt modelId="{259118CA-E5C2-4D38-A737-D826B3C61274}" type="pres">
      <dgm:prSet presAssocID="{AD1BEC3E-8555-4D89-862C-47C1DED2623D}" presName="sibTrans" presStyleCnt="0"/>
      <dgm:spPr/>
    </dgm:pt>
    <dgm:pt modelId="{F0284485-587D-46B6-831B-212BC1EE4BA4}" type="pres">
      <dgm:prSet presAssocID="{82CF94BC-7510-41B1-B962-0773DB6B2A22}" presName="composite" presStyleCnt="0"/>
      <dgm:spPr/>
    </dgm:pt>
    <dgm:pt modelId="{E594DDF3-F7D7-4B13-9296-2CA70FE17B28}" type="pres">
      <dgm:prSet presAssocID="{82CF94BC-7510-41B1-B962-0773DB6B2A22}" presName="rect1" presStyleLbl="trAlignAcc1" presStyleIdx="2" presStyleCnt="7">
        <dgm:presLayoutVars>
          <dgm:bulletEnabled val="1"/>
        </dgm:presLayoutVars>
      </dgm:prSet>
      <dgm:spPr/>
    </dgm:pt>
    <dgm:pt modelId="{D8276904-63D3-4DB4-99C4-17852775C79C}" type="pres">
      <dgm:prSet presAssocID="{82CF94BC-7510-41B1-B962-0773DB6B2A22}" presName="rect2" presStyleLbl="fgImgPlac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Run with solid fill"/>
        </a:ext>
      </dgm:extLst>
    </dgm:pt>
    <dgm:pt modelId="{C62C098D-4271-4462-B671-939A49961EB3}" type="pres">
      <dgm:prSet presAssocID="{72F94DFB-42F2-4C87-9F41-B505BF7CA044}" presName="sibTrans" presStyleCnt="0"/>
      <dgm:spPr/>
    </dgm:pt>
    <dgm:pt modelId="{28A5FBAB-879E-4B79-94C3-F041294854CA}" type="pres">
      <dgm:prSet presAssocID="{7A58F768-BD6B-45BC-A1FD-78126208D331}" presName="composite" presStyleCnt="0"/>
      <dgm:spPr/>
    </dgm:pt>
    <dgm:pt modelId="{BA334EB4-23E5-4932-A06A-B7AFD4ED7525}" type="pres">
      <dgm:prSet presAssocID="{7A58F768-BD6B-45BC-A1FD-78126208D331}" presName="rect1" presStyleLbl="trAlignAcc1" presStyleIdx="3" presStyleCnt="7">
        <dgm:presLayoutVars>
          <dgm:bulletEnabled val="1"/>
        </dgm:presLayoutVars>
      </dgm:prSet>
      <dgm:spPr/>
    </dgm:pt>
    <dgm:pt modelId="{958B4032-C0DD-4085-99F3-4A1FB226CD90}" type="pres">
      <dgm:prSet presAssocID="{7A58F768-BD6B-45BC-A1FD-78126208D331}" presName="rect2" presStyleLbl="fgImgPlac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Inventory with solid fill"/>
        </a:ext>
      </dgm:extLst>
    </dgm:pt>
    <dgm:pt modelId="{0D3F71A5-14A1-46BB-912A-B6E2E567B439}" type="pres">
      <dgm:prSet presAssocID="{C4000C7A-7F41-4367-8858-2385A51C9DF6}" presName="sibTrans" presStyleCnt="0"/>
      <dgm:spPr/>
    </dgm:pt>
    <dgm:pt modelId="{94F94DA3-7F01-4504-ACA7-8F26AB365B02}" type="pres">
      <dgm:prSet presAssocID="{C7642E90-92E6-4A1E-91B8-A527318ECD2A}" presName="composite" presStyleCnt="0"/>
      <dgm:spPr/>
    </dgm:pt>
    <dgm:pt modelId="{A7717644-57F5-4F53-9E9E-031E9056D8B3}" type="pres">
      <dgm:prSet presAssocID="{C7642E90-92E6-4A1E-91B8-A527318ECD2A}" presName="rect1" presStyleLbl="trAlignAcc1" presStyleIdx="4" presStyleCnt="7">
        <dgm:presLayoutVars>
          <dgm:bulletEnabled val="1"/>
        </dgm:presLayoutVars>
      </dgm:prSet>
      <dgm:spPr/>
    </dgm:pt>
    <dgm:pt modelId="{0CDF3A11-1BB5-4064-B8FD-ECB101F626D0}" type="pres">
      <dgm:prSet presAssocID="{C7642E90-92E6-4A1E-91B8-A527318ECD2A}" presName="rect2" presStyleLbl="fgImgPlac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dgm:spPr>
      <dgm:extLst>
        <a:ext uri="{E40237B7-FDA0-4F09-8148-C483321AD2D9}">
          <dgm14:cNvPr xmlns:dgm14="http://schemas.microsoft.com/office/drawing/2010/diagram" id="0" name="" descr="Shield Tick with solid fill"/>
        </a:ext>
      </dgm:extLst>
    </dgm:pt>
    <dgm:pt modelId="{4DAF0967-23E7-4506-B0B7-38A550C63BC2}" type="pres">
      <dgm:prSet presAssocID="{72BC8726-0CCA-4963-8AD1-04DB23FBE782}" presName="sibTrans" presStyleCnt="0"/>
      <dgm:spPr/>
    </dgm:pt>
    <dgm:pt modelId="{AD6A57CE-7FA6-4BA1-9BA1-1BFA9633D4BB}" type="pres">
      <dgm:prSet presAssocID="{BB5887C8-1AD0-4B4F-8F95-DF1F6754B460}" presName="composite" presStyleCnt="0"/>
      <dgm:spPr/>
    </dgm:pt>
    <dgm:pt modelId="{5F29EF3C-CCAB-4BAA-AE91-4E0752276939}" type="pres">
      <dgm:prSet presAssocID="{BB5887C8-1AD0-4B4F-8F95-DF1F6754B460}" presName="rect1" presStyleLbl="trAlignAcc1" presStyleIdx="5" presStyleCnt="7">
        <dgm:presLayoutVars>
          <dgm:bulletEnabled val="1"/>
        </dgm:presLayoutVars>
      </dgm:prSet>
      <dgm:spPr/>
    </dgm:pt>
    <dgm:pt modelId="{E6869B99-A3EF-4AC4-A6B5-0F30861EA8D3}" type="pres">
      <dgm:prSet presAssocID="{BB5887C8-1AD0-4B4F-8F95-DF1F6754B460}" presName="rect2" presStyleLbl="fgImgPlac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25000" r="-25000"/>
          </a:stretch>
        </a:blipFill>
      </dgm:spPr>
      <dgm:extLst>
        <a:ext uri="{E40237B7-FDA0-4F09-8148-C483321AD2D9}">
          <dgm14:cNvPr xmlns:dgm14="http://schemas.microsoft.com/office/drawing/2010/diagram" id="0" name="" descr="End with solid fill"/>
        </a:ext>
      </dgm:extLst>
    </dgm:pt>
    <dgm:pt modelId="{D5884819-E3F0-47A6-894E-6DACFFB47377}" type="pres">
      <dgm:prSet presAssocID="{2C8DD6C1-C612-4317-B7E6-4BD1E04FB3D0}" presName="sibTrans" presStyleCnt="0"/>
      <dgm:spPr/>
    </dgm:pt>
    <dgm:pt modelId="{3C4DE209-6EFB-4212-9D5C-90B128FC0251}" type="pres">
      <dgm:prSet presAssocID="{EFCD56CE-B1DA-4455-AC05-6B8227507205}" presName="composite" presStyleCnt="0"/>
      <dgm:spPr/>
    </dgm:pt>
    <dgm:pt modelId="{217AF531-3BD7-457C-8129-0B39322A0FDD}" type="pres">
      <dgm:prSet presAssocID="{EFCD56CE-B1DA-4455-AC05-6B8227507205}" presName="rect1" presStyleLbl="trAlignAcc1" presStyleIdx="6" presStyleCnt="7">
        <dgm:presLayoutVars>
          <dgm:bulletEnabled val="1"/>
        </dgm:presLayoutVars>
      </dgm:prSet>
      <dgm:spPr/>
    </dgm:pt>
    <dgm:pt modelId="{A310D5C5-7D41-4041-B64E-1A34C3A707F8}" type="pres">
      <dgm:prSet presAssocID="{EFCD56CE-B1DA-4455-AC05-6B8227507205}" presName="rect2" presStyleLbl="fgImgPlac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l="-25000" r="-25000"/>
          </a:stretch>
        </a:blipFill>
      </dgm:spPr>
      <dgm:extLst>
        <a:ext uri="{E40237B7-FDA0-4F09-8148-C483321AD2D9}">
          <dgm14:cNvPr xmlns:dgm14="http://schemas.microsoft.com/office/drawing/2010/diagram" id="0" name="" descr="Clipboard with solid fill"/>
        </a:ext>
      </dgm:extLst>
    </dgm:pt>
  </dgm:ptLst>
  <dgm:cxnLst>
    <dgm:cxn modelId="{1F3C0401-8324-4508-A09C-46848ABC197F}" srcId="{7A58F768-BD6B-45BC-A1FD-78126208D331}" destId="{126CE5CA-7515-4D3B-880C-9070AE412155}" srcOrd="2" destOrd="0" parTransId="{6D294FBE-09E0-4EAC-84CF-2411AC3F197B}" sibTransId="{DB7C5F72-616F-4276-A474-6C833D98BB23}"/>
    <dgm:cxn modelId="{4FF85A03-EF98-4905-8FA8-00F035347659}" type="presOf" srcId="{4E8BBAFE-FA8C-4F34-9AAD-7FA5D240CEBF}" destId="{E594DDF3-F7D7-4B13-9296-2CA70FE17B28}" srcOrd="0" destOrd="3" presId="urn:microsoft.com/office/officeart/2008/layout/PictureStrips"/>
    <dgm:cxn modelId="{1BBCDD06-B2B5-41DE-825F-711D1D0A4E21}" srcId="{87441BBA-9ADC-4B71-A604-80E178EAA04F}" destId="{BB5887C8-1AD0-4B4F-8F95-DF1F6754B460}" srcOrd="5" destOrd="0" parTransId="{50C8050D-47F8-43B3-8D13-0A46F453F41C}" sibTransId="{2C8DD6C1-C612-4317-B7E6-4BD1E04FB3D0}"/>
    <dgm:cxn modelId="{75370910-962C-4893-A0D4-DB1385E9896A}" srcId="{E66D4410-02EF-42E5-8478-039F10817214}" destId="{57EF2B16-029C-4338-B8E8-495B5AFD32C8}" srcOrd="1" destOrd="0" parTransId="{924A08CC-CC68-4D1E-873B-24EE681F6C03}" sibTransId="{7268BF69-3E99-42C1-B0D7-5C3C86C1E341}"/>
    <dgm:cxn modelId="{F5470612-D150-4223-9D2E-4775F5C82FBD}" srcId="{EFCD56CE-B1DA-4455-AC05-6B8227507205}" destId="{55CBA1DD-6FF5-45B2-A0E2-10281824C694}" srcOrd="1" destOrd="0" parTransId="{1B173458-C414-4A66-847B-3E37C6973F32}" sibTransId="{3EB62364-4A92-4005-BE07-7D7570522E06}"/>
    <dgm:cxn modelId="{E8404E13-5C99-43E6-B5E7-3DC93D9EACE7}" srcId="{EFCD56CE-B1DA-4455-AC05-6B8227507205}" destId="{ED4AA477-0F26-427E-BFF7-95614D5D05C4}" srcOrd="0" destOrd="0" parTransId="{559AF012-8198-4651-843F-2437643A49D0}" sibTransId="{4BEC9C54-19D7-4CD9-9700-CFFD599C8898}"/>
    <dgm:cxn modelId="{48A8F118-0A4D-4A4B-BA09-4D5F5D86500E}" type="presOf" srcId="{AB19C4CC-58D2-485E-8E54-8E0476244422}" destId="{E594DDF3-F7D7-4B13-9296-2CA70FE17B28}" srcOrd="0" destOrd="2" presId="urn:microsoft.com/office/officeart/2008/layout/PictureStrips"/>
    <dgm:cxn modelId="{0966401B-F271-4950-A9AF-BD5E3649E03D}" srcId="{87441BBA-9ADC-4B71-A604-80E178EAA04F}" destId="{7A58F768-BD6B-45BC-A1FD-78126208D331}" srcOrd="3" destOrd="0" parTransId="{BAB0D2A9-2DD8-42C8-B910-6881C376CC2E}" sibTransId="{C4000C7A-7F41-4367-8858-2385A51C9DF6}"/>
    <dgm:cxn modelId="{4F916D1B-98FB-42AC-9806-F58E36F91A83}" type="presOf" srcId="{ED4AA477-0F26-427E-BFF7-95614D5D05C4}" destId="{217AF531-3BD7-457C-8129-0B39322A0FDD}" srcOrd="0" destOrd="1" presId="urn:microsoft.com/office/officeart/2008/layout/PictureStrips"/>
    <dgm:cxn modelId="{92D8B41C-3986-4967-97B4-847806946C20}" type="presOf" srcId="{EFCD56CE-B1DA-4455-AC05-6B8227507205}" destId="{217AF531-3BD7-457C-8129-0B39322A0FDD}" srcOrd="0" destOrd="0" presId="urn:microsoft.com/office/officeart/2008/layout/PictureStrips"/>
    <dgm:cxn modelId="{AE749D1F-CF6B-40EB-970F-E162D921998F}" type="presOf" srcId="{E66D4410-02EF-42E5-8478-039F10817214}" destId="{4D148026-AA6C-4698-8ECE-67A6CC76B3C5}" srcOrd="0" destOrd="0" presId="urn:microsoft.com/office/officeart/2008/layout/PictureStrips"/>
    <dgm:cxn modelId="{84D8DA29-5371-467F-8E93-AB8ADBF58B97}" srcId="{BB5887C8-1AD0-4B4F-8F95-DF1F6754B460}" destId="{152CCA05-54FD-4F93-A866-C1B1637BEA18}" srcOrd="1" destOrd="0" parTransId="{2E3F26D3-9ECB-4DF9-A8EC-9BB1801012AA}" sibTransId="{FAE526BB-AF7C-44FF-BB98-303B6B0300DC}"/>
    <dgm:cxn modelId="{C0731A2C-D38E-4A19-B119-9F34BB2C79E7}" type="presOf" srcId="{6BB0E5A9-D5EF-4EC5-8337-E0FBA50138A3}" destId="{BA334EB4-23E5-4932-A06A-B7AFD4ED7525}" srcOrd="0" destOrd="2" presId="urn:microsoft.com/office/officeart/2008/layout/PictureStrips"/>
    <dgm:cxn modelId="{E9A4C22D-1E2A-4D15-8DC3-F9CDF0928303}" type="presOf" srcId="{5F1E3C35-2143-4745-B806-99394D93114D}" destId="{BA363C2A-A17E-4E84-AB7B-990AAF8BD546}" srcOrd="0" destOrd="1" presId="urn:microsoft.com/office/officeart/2008/layout/PictureStrips"/>
    <dgm:cxn modelId="{37255D31-1A76-4FE4-BA9B-917B0FD50084}" srcId="{87441BBA-9ADC-4B71-A604-80E178EAA04F}" destId="{C7642E90-92E6-4A1E-91B8-A527318ECD2A}" srcOrd="4" destOrd="0" parTransId="{95F776B8-CD41-445A-8808-CFDF5C9D3A48}" sibTransId="{72BC8726-0CCA-4963-8AD1-04DB23FBE782}"/>
    <dgm:cxn modelId="{89BA2A35-8009-4B0B-A0A2-C1F5AA45953C}" type="presOf" srcId="{12401DEB-06CE-4680-A2FF-B879C09F6FF1}" destId="{BA334EB4-23E5-4932-A06A-B7AFD4ED7525}" srcOrd="0" destOrd="1" presId="urn:microsoft.com/office/officeart/2008/layout/PictureStrips"/>
    <dgm:cxn modelId="{1CF0D73B-CA0C-428E-B1EC-9F9A9E93068A}" type="presOf" srcId="{7A58F768-BD6B-45BC-A1FD-78126208D331}" destId="{BA334EB4-23E5-4932-A06A-B7AFD4ED7525}" srcOrd="0" destOrd="0" presId="urn:microsoft.com/office/officeart/2008/layout/PictureStrips"/>
    <dgm:cxn modelId="{EFDFE63C-F1C1-4009-A567-07B61591E92F}" srcId="{E66D4410-02EF-42E5-8478-039F10817214}" destId="{FC1332A9-5BA5-40E0-B28D-9D9CFC92CE79}" srcOrd="0" destOrd="0" parTransId="{7815BEE8-EAA2-4FE0-A54E-1A90DDA8EAED}" sibTransId="{D8226964-96A1-4890-BC74-19F6FCC7D441}"/>
    <dgm:cxn modelId="{45DBCE3E-389F-4F53-B371-B684AF67C8E5}" type="presOf" srcId="{33F3BA0D-6A0D-4C68-8D03-7CD348C47824}" destId="{BA363C2A-A17E-4E84-AB7B-990AAF8BD546}" srcOrd="0" destOrd="3" presId="urn:microsoft.com/office/officeart/2008/layout/PictureStrips"/>
    <dgm:cxn modelId="{11168640-3AB1-4683-A5A2-C1D123D7B738}" srcId="{87441BBA-9ADC-4B71-A604-80E178EAA04F}" destId="{92013A08-2120-40AB-8C4A-F457A7D19807}" srcOrd="0" destOrd="0" parTransId="{56D17569-1B80-43C9-8AC0-4594B1C2DA9C}" sibTransId="{2C5C3B89-2D0F-4E9C-B19F-F947B0BB56F9}"/>
    <dgm:cxn modelId="{E77D8262-6C68-4D2A-99A2-B52AF619A886}" srcId="{87441BBA-9ADC-4B71-A604-80E178EAA04F}" destId="{82CF94BC-7510-41B1-B962-0773DB6B2A22}" srcOrd="2" destOrd="0" parTransId="{71891995-AACF-4216-BE78-D75CAF94B67D}" sibTransId="{72F94DFB-42F2-4C87-9F41-B505BF7CA044}"/>
    <dgm:cxn modelId="{7A6E8A62-4C85-423B-9ACE-95A86B882C3E}" type="presOf" srcId="{FC1332A9-5BA5-40E0-B28D-9D9CFC92CE79}" destId="{4D148026-AA6C-4698-8ECE-67A6CC76B3C5}" srcOrd="0" destOrd="1" presId="urn:microsoft.com/office/officeart/2008/layout/PictureStrips"/>
    <dgm:cxn modelId="{E7BCDC42-2EC5-4CFA-BDF2-294ECCD1E6BB}" srcId="{92013A08-2120-40AB-8C4A-F457A7D19807}" destId="{5F1E3C35-2143-4745-B806-99394D93114D}" srcOrd="0" destOrd="0" parTransId="{C9119506-BFAE-4C5B-8472-5E02DFFC3E31}" sibTransId="{EEFDB2D8-3061-47DC-B4B3-E68F28A29F66}"/>
    <dgm:cxn modelId="{0094984E-5C67-4128-8E00-76E362615B40}" srcId="{82CF94BC-7510-41B1-B962-0773DB6B2A22}" destId="{AB19C4CC-58D2-485E-8E54-8E0476244422}" srcOrd="1" destOrd="0" parTransId="{F0E1ADFD-BDDA-49F4-9CA8-894C58620546}" sibTransId="{134D3EE8-E96E-41D6-8116-8E265E8B7CEA}"/>
    <dgm:cxn modelId="{703C134F-42D7-4235-87FB-98B1C9A4F248}" type="presOf" srcId="{152CCA05-54FD-4F93-A866-C1B1637BEA18}" destId="{5F29EF3C-CCAB-4BAA-AE91-4E0752276939}" srcOrd="0" destOrd="2" presId="urn:microsoft.com/office/officeart/2008/layout/PictureStrips"/>
    <dgm:cxn modelId="{6E1AE253-DEB8-4C1B-A3AE-CAE0356EBFF7}" srcId="{87441BBA-9ADC-4B71-A604-80E178EAA04F}" destId="{E66D4410-02EF-42E5-8478-039F10817214}" srcOrd="1" destOrd="0" parTransId="{89E34970-5327-4B32-A7C8-BCB88DE455D2}" sibTransId="{AD1BEC3E-8555-4D89-862C-47C1DED2623D}"/>
    <dgm:cxn modelId="{48847674-70AE-41C3-827D-737B924FE193}" type="presOf" srcId="{55CBA1DD-6FF5-45B2-A0E2-10281824C694}" destId="{217AF531-3BD7-457C-8129-0B39322A0FDD}" srcOrd="0" destOrd="2" presId="urn:microsoft.com/office/officeart/2008/layout/PictureStrips"/>
    <dgm:cxn modelId="{C771B556-E1C3-4271-9D7C-D3292F31706A}" srcId="{C7642E90-92E6-4A1E-91B8-A527318ECD2A}" destId="{1D41187C-76A5-47D3-9931-E2C43B89B5B9}" srcOrd="2" destOrd="0" parTransId="{5940C50A-6135-42EA-9DCF-C371E314EB40}" sibTransId="{5B991E63-09BD-4FA0-99CE-CFE3042258B2}"/>
    <dgm:cxn modelId="{DB519B59-C8E5-42B6-8862-AD65E43EBF77}" srcId="{7A58F768-BD6B-45BC-A1FD-78126208D331}" destId="{6BB0E5A9-D5EF-4EC5-8337-E0FBA50138A3}" srcOrd="1" destOrd="0" parTransId="{E5BADF0C-1593-43B0-99FC-0623DD568C3B}" sibTransId="{A3191687-2646-448F-A8B4-E03D683CEEBE}"/>
    <dgm:cxn modelId="{7C69C285-E3A8-4C2E-ABF7-F24BB2F3D459}" type="presOf" srcId="{92013A08-2120-40AB-8C4A-F457A7D19807}" destId="{BA363C2A-A17E-4E84-AB7B-990AAF8BD546}" srcOrd="0" destOrd="0" presId="urn:microsoft.com/office/officeart/2008/layout/PictureStrips"/>
    <dgm:cxn modelId="{4D523088-7265-4085-B272-DC06272BBEDF}" type="presOf" srcId="{BB5887C8-1AD0-4B4F-8F95-DF1F6754B460}" destId="{5F29EF3C-CCAB-4BAA-AE91-4E0752276939}" srcOrd="0" destOrd="0" presId="urn:microsoft.com/office/officeart/2008/layout/PictureStrips"/>
    <dgm:cxn modelId="{8F9C3A8A-4F9A-44D7-B860-25BDC8B033C6}" srcId="{7A58F768-BD6B-45BC-A1FD-78126208D331}" destId="{12401DEB-06CE-4680-A2FF-B879C09F6FF1}" srcOrd="0" destOrd="0" parTransId="{063D9BAE-22BB-4001-B61E-0F64A8FBA0A2}" sibTransId="{10472F90-8965-4643-91FE-9BBB44820994}"/>
    <dgm:cxn modelId="{17E4D19D-12BC-405C-8043-D70609E3AB18}" type="presOf" srcId="{F8B93B27-0C15-4580-8B44-49A85E30CAAB}" destId="{A7717644-57F5-4F53-9E9E-031E9056D8B3}" srcOrd="0" destOrd="1" presId="urn:microsoft.com/office/officeart/2008/layout/PictureStrips"/>
    <dgm:cxn modelId="{E1E7A3A5-87D1-4FC0-AB2B-20110BDB2132}" srcId="{C7642E90-92E6-4A1E-91B8-A527318ECD2A}" destId="{A1A7BD84-846B-42FB-AA83-752EAF574C12}" srcOrd="1" destOrd="0" parTransId="{B36AE068-1C5E-4866-A173-C18A51873EA9}" sibTransId="{BCABBED3-7013-4C10-A3C3-3DCF0E7E8EEE}"/>
    <dgm:cxn modelId="{6DD4FCAB-DC5F-484C-BA87-E35AB0082408}" type="presOf" srcId="{126CE5CA-7515-4D3B-880C-9070AE412155}" destId="{BA334EB4-23E5-4932-A06A-B7AFD4ED7525}" srcOrd="0" destOrd="3" presId="urn:microsoft.com/office/officeart/2008/layout/PictureStrips"/>
    <dgm:cxn modelId="{EE9DADB2-CDFC-418A-9605-ECC6681B4289}" type="presOf" srcId="{C7642E90-92E6-4A1E-91B8-A527318ECD2A}" destId="{A7717644-57F5-4F53-9E9E-031E9056D8B3}" srcOrd="0" destOrd="0" presId="urn:microsoft.com/office/officeart/2008/layout/PictureStrips"/>
    <dgm:cxn modelId="{3E2865BD-28F0-46F2-8824-1135C3F61232}" srcId="{82CF94BC-7510-41B1-B962-0773DB6B2A22}" destId="{4BD2936E-517E-4592-88CE-B2FF7D2A1C2F}" srcOrd="0" destOrd="0" parTransId="{056D3856-CDD4-4D58-BE37-F665096FFFE8}" sibTransId="{29AE26E4-1E48-4037-894B-6911B23CCAB8}"/>
    <dgm:cxn modelId="{F33207BF-7D65-4891-B34A-3B8F682EF550}" srcId="{87441BBA-9ADC-4B71-A604-80E178EAA04F}" destId="{EFCD56CE-B1DA-4455-AC05-6B8227507205}" srcOrd="6" destOrd="0" parTransId="{C187A6A0-8270-42E7-B4D5-08BC54A094D7}" sibTransId="{055D3425-F738-4BFA-BA74-6AA96DE29802}"/>
    <dgm:cxn modelId="{DD8066BF-735E-4E0C-9038-2C682950D2BE}" srcId="{82CF94BC-7510-41B1-B962-0773DB6B2A22}" destId="{4E8BBAFE-FA8C-4F34-9AAD-7FA5D240CEBF}" srcOrd="2" destOrd="0" parTransId="{6A34BAC4-17A7-4466-BA82-2B0A5FF27F6B}" sibTransId="{E8770AF3-13D9-452E-950F-36B7D495EAF2}"/>
    <dgm:cxn modelId="{0AB37DC4-DAC6-4E93-85B5-613C7C24662A}" srcId="{92013A08-2120-40AB-8C4A-F457A7D19807}" destId="{D9B0BFA3-DADB-4011-A5F6-9BC3B9CF331D}" srcOrd="1" destOrd="0" parTransId="{D0C18AF0-B2D2-4852-A1B5-128108A569F6}" sibTransId="{0FE31BF7-B910-4156-B313-B3CDC6DAEE05}"/>
    <dgm:cxn modelId="{A5CC89CE-3982-48E3-9F16-76C89B0AD3D8}" type="presOf" srcId="{B449E2E3-9289-4D4B-9A01-FE091732DB1D}" destId="{4D148026-AA6C-4698-8ECE-67A6CC76B3C5}" srcOrd="0" destOrd="4" presId="urn:microsoft.com/office/officeart/2008/layout/PictureStrips"/>
    <dgm:cxn modelId="{D5C761D0-7634-41A2-A98A-1F8DB2E3C481}" type="presOf" srcId="{A1A7BD84-846B-42FB-AA83-752EAF574C12}" destId="{A7717644-57F5-4F53-9E9E-031E9056D8B3}" srcOrd="0" destOrd="2" presId="urn:microsoft.com/office/officeart/2008/layout/PictureStrips"/>
    <dgm:cxn modelId="{5CF018D1-2042-4E2C-939E-B670F8C22F71}" type="presOf" srcId="{4BD2936E-517E-4592-88CE-B2FF7D2A1C2F}" destId="{E594DDF3-F7D7-4B13-9296-2CA70FE17B28}" srcOrd="0" destOrd="1" presId="urn:microsoft.com/office/officeart/2008/layout/PictureStrips"/>
    <dgm:cxn modelId="{0894D5D1-614C-4E65-97CE-D030F1DF85BF}" type="presOf" srcId="{D9B0BFA3-DADB-4011-A5F6-9BC3B9CF331D}" destId="{BA363C2A-A17E-4E84-AB7B-990AAF8BD546}" srcOrd="0" destOrd="2" presId="urn:microsoft.com/office/officeart/2008/layout/PictureStrips"/>
    <dgm:cxn modelId="{6BEBE6D3-D26F-4398-A90F-85EF961287BD}" srcId="{E66D4410-02EF-42E5-8478-039F10817214}" destId="{2078DF75-E5C9-428A-9AC4-2A3192933A2B}" srcOrd="2" destOrd="0" parTransId="{960204CF-BF2A-4153-A714-A7D6345A1108}" sibTransId="{A82CF607-74F3-4A8F-A974-BC540B688756}"/>
    <dgm:cxn modelId="{E46D25D4-2016-4DF3-ACB8-F44E1E925542}" srcId="{BB5887C8-1AD0-4B4F-8F95-DF1F6754B460}" destId="{0635FFC9-8A07-4CF9-A0A9-A3AC9B65913C}" srcOrd="0" destOrd="0" parTransId="{E69B4425-BB04-418B-8C6B-34DF959471C1}" sibTransId="{1F487687-F101-4BB7-A612-04CEE285953D}"/>
    <dgm:cxn modelId="{CF208AE2-BC9E-4872-BF45-4AF91D8836B2}" type="presOf" srcId="{87441BBA-9ADC-4B71-A604-80E178EAA04F}" destId="{7F70E2A8-084F-42D3-A9F7-E9C9D7DDFE05}" srcOrd="0" destOrd="0" presId="urn:microsoft.com/office/officeart/2008/layout/PictureStrips"/>
    <dgm:cxn modelId="{543A39E6-5266-4AAF-B5FE-119DF5B10BD4}" srcId="{E66D4410-02EF-42E5-8478-039F10817214}" destId="{B449E2E3-9289-4D4B-9A01-FE091732DB1D}" srcOrd="3" destOrd="0" parTransId="{97B9A7D8-72DE-4163-B05E-A54D3D17EDE7}" sibTransId="{0C333C88-7213-434F-9425-BC1B6607CEE6}"/>
    <dgm:cxn modelId="{1D933BE6-1476-40C8-9BCC-755A22F2581F}" type="presOf" srcId="{1D41187C-76A5-47D3-9931-E2C43B89B5B9}" destId="{A7717644-57F5-4F53-9E9E-031E9056D8B3}" srcOrd="0" destOrd="3" presId="urn:microsoft.com/office/officeart/2008/layout/PictureStrips"/>
    <dgm:cxn modelId="{73E625E9-AEC3-4852-8A64-370C19AED248}" type="presOf" srcId="{2078DF75-E5C9-428A-9AC4-2A3192933A2B}" destId="{4D148026-AA6C-4698-8ECE-67A6CC76B3C5}" srcOrd="0" destOrd="3" presId="urn:microsoft.com/office/officeart/2008/layout/PictureStrips"/>
    <dgm:cxn modelId="{9A45BCE9-6369-418A-9F28-91ECE12410E3}" srcId="{92013A08-2120-40AB-8C4A-F457A7D19807}" destId="{33F3BA0D-6A0D-4C68-8D03-7CD348C47824}" srcOrd="2" destOrd="0" parTransId="{D613F730-1F77-4F23-98C8-04C4A4C58864}" sibTransId="{4DCD1C33-FC32-434A-AF16-542DAEEA500A}"/>
    <dgm:cxn modelId="{9338F6EC-214D-48E2-948B-248B9924E78D}" type="presOf" srcId="{0635FFC9-8A07-4CF9-A0A9-A3AC9B65913C}" destId="{5F29EF3C-CCAB-4BAA-AE91-4E0752276939}" srcOrd="0" destOrd="1" presId="urn:microsoft.com/office/officeart/2008/layout/PictureStrips"/>
    <dgm:cxn modelId="{6C1EA7F0-81C6-4BED-930B-BDF5CAFC2A28}" type="presOf" srcId="{57EF2B16-029C-4338-B8E8-495B5AFD32C8}" destId="{4D148026-AA6C-4698-8ECE-67A6CC76B3C5}" srcOrd="0" destOrd="2" presId="urn:microsoft.com/office/officeart/2008/layout/PictureStrips"/>
    <dgm:cxn modelId="{4D9E63F5-4037-442A-B753-41AD0E586FF7}" type="presOf" srcId="{82CF94BC-7510-41B1-B962-0773DB6B2A22}" destId="{E594DDF3-F7D7-4B13-9296-2CA70FE17B28}" srcOrd="0" destOrd="0" presId="urn:microsoft.com/office/officeart/2008/layout/PictureStrips"/>
    <dgm:cxn modelId="{F2AF8BFA-DC12-49EB-9CAC-6CE015FFB893}" srcId="{C7642E90-92E6-4A1E-91B8-A527318ECD2A}" destId="{F8B93B27-0C15-4580-8B44-49A85E30CAAB}" srcOrd="0" destOrd="0" parTransId="{EA82A5E4-A729-4BF7-9D66-0B848FDC3448}" sibTransId="{4510ED27-3274-4043-A04D-8CFAB299C894}"/>
    <dgm:cxn modelId="{29A5CBB2-10E8-430E-9DAF-5E3CC0705325}" type="presParOf" srcId="{7F70E2A8-084F-42D3-A9F7-E9C9D7DDFE05}" destId="{1354B138-3860-44BD-9476-4035BD40C2A1}" srcOrd="0" destOrd="0" presId="urn:microsoft.com/office/officeart/2008/layout/PictureStrips"/>
    <dgm:cxn modelId="{D4FA1CE8-CE9B-4755-BD7A-ECDEEF6191D8}" type="presParOf" srcId="{1354B138-3860-44BD-9476-4035BD40C2A1}" destId="{BA363C2A-A17E-4E84-AB7B-990AAF8BD546}" srcOrd="0" destOrd="0" presId="urn:microsoft.com/office/officeart/2008/layout/PictureStrips"/>
    <dgm:cxn modelId="{B07E81B4-DCD1-4E8F-8577-D7604076BC8A}" type="presParOf" srcId="{1354B138-3860-44BD-9476-4035BD40C2A1}" destId="{81C65FEE-B9EE-47EC-8EA7-3C7D9174669A}" srcOrd="1" destOrd="0" presId="urn:microsoft.com/office/officeart/2008/layout/PictureStrips"/>
    <dgm:cxn modelId="{1429EF27-F535-4ECF-A553-DB476E6155E8}" type="presParOf" srcId="{7F70E2A8-084F-42D3-A9F7-E9C9D7DDFE05}" destId="{486CA9C2-84F2-4980-86F4-D8E00A4697A5}" srcOrd="1" destOrd="0" presId="urn:microsoft.com/office/officeart/2008/layout/PictureStrips"/>
    <dgm:cxn modelId="{8B560AEA-B57B-43EF-BB51-B784EEB0B25D}" type="presParOf" srcId="{7F70E2A8-084F-42D3-A9F7-E9C9D7DDFE05}" destId="{1319AAAD-8EBC-4947-85BA-60487199DC93}" srcOrd="2" destOrd="0" presId="urn:microsoft.com/office/officeart/2008/layout/PictureStrips"/>
    <dgm:cxn modelId="{93F5024E-1859-4A9B-B9FA-4C048F461E59}" type="presParOf" srcId="{1319AAAD-8EBC-4947-85BA-60487199DC93}" destId="{4D148026-AA6C-4698-8ECE-67A6CC76B3C5}" srcOrd="0" destOrd="0" presId="urn:microsoft.com/office/officeart/2008/layout/PictureStrips"/>
    <dgm:cxn modelId="{BF6C9AF4-F7E6-41AA-8B33-13FC84DBDB77}" type="presParOf" srcId="{1319AAAD-8EBC-4947-85BA-60487199DC93}" destId="{094CC0E1-2B82-43F1-8C68-4ACDD5D14D6D}" srcOrd="1" destOrd="0" presId="urn:microsoft.com/office/officeart/2008/layout/PictureStrips"/>
    <dgm:cxn modelId="{66AE9800-73C1-440E-9F92-1EB551655FC2}" type="presParOf" srcId="{7F70E2A8-084F-42D3-A9F7-E9C9D7DDFE05}" destId="{259118CA-E5C2-4D38-A737-D826B3C61274}" srcOrd="3" destOrd="0" presId="urn:microsoft.com/office/officeart/2008/layout/PictureStrips"/>
    <dgm:cxn modelId="{25A284B4-5838-4E62-B808-268FE5018ED9}" type="presParOf" srcId="{7F70E2A8-084F-42D3-A9F7-E9C9D7DDFE05}" destId="{F0284485-587D-46B6-831B-212BC1EE4BA4}" srcOrd="4" destOrd="0" presId="urn:microsoft.com/office/officeart/2008/layout/PictureStrips"/>
    <dgm:cxn modelId="{4346DA12-A80C-44E7-BFD9-59D011679B96}" type="presParOf" srcId="{F0284485-587D-46B6-831B-212BC1EE4BA4}" destId="{E594DDF3-F7D7-4B13-9296-2CA70FE17B28}" srcOrd="0" destOrd="0" presId="urn:microsoft.com/office/officeart/2008/layout/PictureStrips"/>
    <dgm:cxn modelId="{8AF0C057-A9C7-49C9-A089-A8AADD129C7B}" type="presParOf" srcId="{F0284485-587D-46B6-831B-212BC1EE4BA4}" destId="{D8276904-63D3-4DB4-99C4-17852775C79C}" srcOrd="1" destOrd="0" presId="urn:microsoft.com/office/officeart/2008/layout/PictureStrips"/>
    <dgm:cxn modelId="{F4600AF2-B010-4EA6-B406-2DC84DC40A23}" type="presParOf" srcId="{7F70E2A8-084F-42D3-A9F7-E9C9D7DDFE05}" destId="{C62C098D-4271-4462-B671-939A49961EB3}" srcOrd="5" destOrd="0" presId="urn:microsoft.com/office/officeart/2008/layout/PictureStrips"/>
    <dgm:cxn modelId="{C588B823-0168-491E-8EF1-59FF8E0B3A62}" type="presParOf" srcId="{7F70E2A8-084F-42D3-A9F7-E9C9D7DDFE05}" destId="{28A5FBAB-879E-4B79-94C3-F041294854CA}" srcOrd="6" destOrd="0" presId="urn:microsoft.com/office/officeart/2008/layout/PictureStrips"/>
    <dgm:cxn modelId="{24947452-B26B-4A99-81B6-CC473E27ECD3}" type="presParOf" srcId="{28A5FBAB-879E-4B79-94C3-F041294854CA}" destId="{BA334EB4-23E5-4932-A06A-B7AFD4ED7525}" srcOrd="0" destOrd="0" presId="urn:microsoft.com/office/officeart/2008/layout/PictureStrips"/>
    <dgm:cxn modelId="{9A22BB20-2CA6-4D7C-9820-6F6F060E9B47}" type="presParOf" srcId="{28A5FBAB-879E-4B79-94C3-F041294854CA}" destId="{958B4032-C0DD-4085-99F3-4A1FB226CD90}" srcOrd="1" destOrd="0" presId="urn:microsoft.com/office/officeart/2008/layout/PictureStrips"/>
    <dgm:cxn modelId="{D47CDE3F-FA2E-4295-9915-575EC11C7E07}" type="presParOf" srcId="{7F70E2A8-084F-42D3-A9F7-E9C9D7DDFE05}" destId="{0D3F71A5-14A1-46BB-912A-B6E2E567B439}" srcOrd="7" destOrd="0" presId="urn:microsoft.com/office/officeart/2008/layout/PictureStrips"/>
    <dgm:cxn modelId="{0DF2AAA3-9348-42EB-8652-0F4A59EB69CE}" type="presParOf" srcId="{7F70E2A8-084F-42D3-A9F7-E9C9D7DDFE05}" destId="{94F94DA3-7F01-4504-ACA7-8F26AB365B02}" srcOrd="8" destOrd="0" presId="urn:microsoft.com/office/officeart/2008/layout/PictureStrips"/>
    <dgm:cxn modelId="{B59C468D-ED38-43A7-A01D-14D036BDBDBF}" type="presParOf" srcId="{94F94DA3-7F01-4504-ACA7-8F26AB365B02}" destId="{A7717644-57F5-4F53-9E9E-031E9056D8B3}" srcOrd="0" destOrd="0" presId="urn:microsoft.com/office/officeart/2008/layout/PictureStrips"/>
    <dgm:cxn modelId="{FD40527E-B7D8-41E4-900A-5D42D4E341B7}" type="presParOf" srcId="{94F94DA3-7F01-4504-ACA7-8F26AB365B02}" destId="{0CDF3A11-1BB5-4064-B8FD-ECB101F626D0}" srcOrd="1" destOrd="0" presId="urn:microsoft.com/office/officeart/2008/layout/PictureStrips"/>
    <dgm:cxn modelId="{D13186A5-75BB-4CF4-B277-A755389FC3EB}" type="presParOf" srcId="{7F70E2A8-084F-42D3-A9F7-E9C9D7DDFE05}" destId="{4DAF0967-23E7-4506-B0B7-38A550C63BC2}" srcOrd="9" destOrd="0" presId="urn:microsoft.com/office/officeart/2008/layout/PictureStrips"/>
    <dgm:cxn modelId="{CE42A54F-7CDB-4174-A55B-01B57E2B73F1}" type="presParOf" srcId="{7F70E2A8-084F-42D3-A9F7-E9C9D7DDFE05}" destId="{AD6A57CE-7FA6-4BA1-9BA1-1BFA9633D4BB}" srcOrd="10" destOrd="0" presId="urn:microsoft.com/office/officeart/2008/layout/PictureStrips"/>
    <dgm:cxn modelId="{9D7D1AD7-6CE3-4293-AB1D-9AB1D4701A37}" type="presParOf" srcId="{AD6A57CE-7FA6-4BA1-9BA1-1BFA9633D4BB}" destId="{5F29EF3C-CCAB-4BAA-AE91-4E0752276939}" srcOrd="0" destOrd="0" presId="urn:microsoft.com/office/officeart/2008/layout/PictureStrips"/>
    <dgm:cxn modelId="{AF42762D-201F-4F65-8B4A-1AA9BF40BEF8}" type="presParOf" srcId="{AD6A57CE-7FA6-4BA1-9BA1-1BFA9633D4BB}" destId="{E6869B99-A3EF-4AC4-A6B5-0F30861EA8D3}" srcOrd="1" destOrd="0" presId="urn:microsoft.com/office/officeart/2008/layout/PictureStrips"/>
    <dgm:cxn modelId="{3F98BA2D-BFDF-4A02-AF19-76A0CF4BE8CE}" type="presParOf" srcId="{7F70E2A8-084F-42D3-A9F7-E9C9D7DDFE05}" destId="{D5884819-E3F0-47A6-894E-6DACFFB47377}" srcOrd="11" destOrd="0" presId="urn:microsoft.com/office/officeart/2008/layout/PictureStrips"/>
    <dgm:cxn modelId="{65A36191-5C48-407E-8087-65036642BF1C}" type="presParOf" srcId="{7F70E2A8-084F-42D3-A9F7-E9C9D7DDFE05}" destId="{3C4DE209-6EFB-4212-9D5C-90B128FC0251}" srcOrd="12" destOrd="0" presId="urn:microsoft.com/office/officeart/2008/layout/PictureStrips"/>
    <dgm:cxn modelId="{6E49DED6-287E-4845-92A7-295E613EF525}" type="presParOf" srcId="{3C4DE209-6EFB-4212-9D5C-90B128FC0251}" destId="{217AF531-3BD7-457C-8129-0B39322A0FDD}" srcOrd="0" destOrd="0" presId="urn:microsoft.com/office/officeart/2008/layout/PictureStrips"/>
    <dgm:cxn modelId="{325DCCCF-48D3-47FE-9939-3AD625FFF22C}" type="presParOf" srcId="{3C4DE209-6EFB-4212-9D5C-90B128FC0251}" destId="{A310D5C5-7D41-4041-B64E-1A34C3A707F8}"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63C2A-A17E-4E84-AB7B-990AAF8BD546}">
      <dsp:nvSpPr>
        <dsp:cNvPr id="0" name=""/>
        <dsp:cNvSpPr/>
      </dsp:nvSpPr>
      <dsp:spPr>
        <a:xfrm>
          <a:off x="735552" y="223673"/>
          <a:ext cx="2552940" cy="79779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0372"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Portability</a:t>
          </a:r>
        </a:p>
        <a:p>
          <a:pPr marL="57150" lvl="1" indent="-57150" algn="l" defTabSz="355600">
            <a:lnSpc>
              <a:spcPct val="90000"/>
            </a:lnSpc>
            <a:spcBef>
              <a:spcPct val="0"/>
            </a:spcBef>
            <a:spcAft>
              <a:spcPct val="15000"/>
            </a:spcAft>
            <a:buChar char="•"/>
          </a:pPr>
          <a:r>
            <a:rPr lang="en-US" sz="800" kern="1200" dirty="0"/>
            <a:t>Easy to share source code</a:t>
          </a:r>
        </a:p>
        <a:p>
          <a:pPr marL="57150" lvl="1" indent="-57150" algn="l" defTabSz="355600">
            <a:lnSpc>
              <a:spcPct val="90000"/>
            </a:lnSpc>
            <a:spcBef>
              <a:spcPct val="0"/>
            </a:spcBef>
            <a:spcAft>
              <a:spcPct val="15000"/>
            </a:spcAft>
            <a:buChar char="•"/>
          </a:pPr>
          <a:r>
            <a:rPr lang="en-US" sz="800" kern="1200" dirty="0"/>
            <a:t>Independent</a:t>
          </a:r>
        </a:p>
        <a:p>
          <a:pPr marL="57150" lvl="1" indent="-57150" algn="l" defTabSz="355600">
            <a:lnSpc>
              <a:spcPct val="90000"/>
            </a:lnSpc>
            <a:spcBef>
              <a:spcPct val="0"/>
            </a:spcBef>
            <a:spcAft>
              <a:spcPct val="15000"/>
            </a:spcAft>
            <a:buChar char="•"/>
          </a:pPr>
          <a:r>
            <a:rPr lang="en-US" sz="800" kern="1200" dirty="0"/>
            <a:t>Complete sets</a:t>
          </a:r>
        </a:p>
      </dsp:txBody>
      <dsp:txXfrm>
        <a:off x="735552" y="223673"/>
        <a:ext cx="2552940" cy="797793"/>
      </dsp:txXfrm>
    </dsp:sp>
    <dsp:sp modelId="{81C65FEE-B9EE-47EC-8EA7-3C7D9174669A}">
      <dsp:nvSpPr>
        <dsp:cNvPr id="0" name=""/>
        <dsp:cNvSpPr/>
      </dsp:nvSpPr>
      <dsp:spPr>
        <a:xfrm>
          <a:off x="629180" y="108437"/>
          <a:ext cx="558455" cy="8376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148026-AA6C-4698-8ECE-67A6CC76B3C5}">
      <dsp:nvSpPr>
        <dsp:cNvPr id="0" name=""/>
        <dsp:cNvSpPr/>
      </dsp:nvSpPr>
      <dsp:spPr>
        <a:xfrm>
          <a:off x="3558315" y="223673"/>
          <a:ext cx="2552940" cy="79779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0372"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Scalability</a:t>
          </a:r>
        </a:p>
        <a:p>
          <a:pPr marL="57150" lvl="1" indent="-57150" algn="l" defTabSz="355600">
            <a:lnSpc>
              <a:spcPct val="90000"/>
            </a:lnSpc>
            <a:spcBef>
              <a:spcPct val="0"/>
            </a:spcBef>
            <a:spcAft>
              <a:spcPct val="15000"/>
            </a:spcAft>
            <a:buChar char="•"/>
          </a:pPr>
          <a:r>
            <a:rPr lang="en-US" sz="800" kern="1200" dirty="0"/>
            <a:t>Easy to scale up/down</a:t>
          </a:r>
        </a:p>
        <a:p>
          <a:pPr marL="57150" lvl="1" indent="-57150" algn="l" defTabSz="355600">
            <a:lnSpc>
              <a:spcPct val="90000"/>
            </a:lnSpc>
            <a:spcBef>
              <a:spcPct val="0"/>
            </a:spcBef>
            <a:spcAft>
              <a:spcPct val="15000"/>
            </a:spcAft>
            <a:buChar char="•"/>
          </a:pPr>
          <a:r>
            <a:rPr lang="en-US" sz="800" kern="1200" dirty="0"/>
            <a:t>Ability to increasing workloads</a:t>
          </a:r>
        </a:p>
        <a:p>
          <a:pPr marL="57150" lvl="1" indent="-57150" algn="l" defTabSz="355600">
            <a:lnSpc>
              <a:spcPct val="90000"/>
            </a:lnSpc>
            <a:spcBef>
              <a:spcPct val="0"/>
            </a:spcBef>
            <a:spcAft>
              <a:spcPct val="15000"/>
            </a:spcAft>
            <a:buChar char="•"/>
          </a:pPr>
          <a:r>
            <a:rPr lang="en-US" sz="800" kern="1200" dirty="0"/>
            <a:t>Reconfiguring existing architecture</a:t>
          </a:r>
        </a:p>
        <a:p>
          <a:pPr marL="57150" lvl="1" indent="-57150" algn="l" defTabSz="355600">
            <a:lnSpc>
              <a:spcPct val="90000"/>
            </a:lnSpc>
            <a:spcBef>
              <a:spcPct val="0"/>
            </a:spcBef>
            <a:spcAft>
              <a:spcPct val="15000"/>
            </a:spcAft>
            <a:buChar char="•"/>
          </a:pPr>
          <a:endParaRPr lang="en-US" sz="800" kern="1200" dirty="0"/>
        </a:p>
      </dsp:txBody>
      <dsp:txXfrm>
        <a:off x="3558315" y="223673"/>
        <a:ext cx="2552940" cy="797793"/>
      </dsp:txXfrm>
    </dsp:sp>
    <dsp:sp modelId="{094CC0E1-2B82-43F1-8C68-4ACDD5D14D6D}">
      <dsp:nvSpPr>
        <dsp:cNvPr id="0" name=""/>
        <dsp:cNvSpPr/>
      </dsp:nvSpPr>
      <dsp:spPr>
        <a:xfrm>
          <a:off x="3451943" y="108437"/>
          <a:ext cx="558455" cy="8376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94DDF3-F7D7-4B13-9296-2CA70FE17B28}">
      <dsp:nvSpPr>
        <dsp:cNvPr id="0" name=""/>
        <dsp:cNvSpPr/>
      </dsp:nvSpPr>
      <dsp:spPr>
        <a:xfrm>
          <a:off x="735552" y="1228007"/>
          <a:ext cx="2552940" cy="79779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0372"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Faster Deployment</a:t>
          </a:r>
        </a:p>
        <a:p>
          <a:pPr marL="57150" lvl="1" indent="-57150" algn="l" defTabSz="355600">
            <a:lnSpc>
              <a:spcPct val="90000"/>
            </a:lnSpc>
            <a:spcBef>
              <a:spcPct val="0"/>
            </a:spcBef>
            <a:spcAft>
              <a:spcPct val="15000"/>
            </a:spcAft>
            <a:buChar char="•"/>
          </a:pPr>
          <a:r>
            <a:rPr lang="en-US" sz="800" kern="1200" dirty="0"/>
            <a:t>Lightweight and easy to configure</a:t>
          </a:r>
        </a:p>
        <a:p>
          <a:pPr marL="57150" lvl="1" indent="-57150" algn="l" defTabSz="355600">
            <a:lnSpc>
              <a:spcPct val="90000"/>
            </a:lnSpc>
            <a:spcBef>
              <a:spcPct val="0"/>
            </a:spcBef>
            <a:spcAft>
              <a:spcPct val="15000"/>
            </a:spcAft>
            <a:buChar char="•"/>
          </a:pPr>
          <a:r>
            <a:rPr lang="en-US" sz="800" kern="1200" dirty="0"/>
            <a:t>Create multiple containerized instance on-demand</a:t>
          </a:r>
        </a:p>
        <a:p>
          <a:pPr marL="57150" lvl="1" indent="-57150" algn="l" defTabSz="355600">
            <a:lnSpc>
              <a:spcPct val="90000"/>
            </a:lnSpc>
            <a:spcBef>
              <a:spcPct val="0"/>
            </a:spcBef>
            <a:spcAft>
              <a:spcPct val="15000"/>
            </a:spcAft>
            <a:buChar char="•"/>
          </a:pPr>
          <a:r>
            <a:rPr lang="en-US" sz="800" kern="1200" dirty="0"/>
            <a:t>Official application images in-place</a:t>
          </a:r>
        </a:p>
      </dsp:txBody>
      <dsp:txXfrm>
        <a:off x="735552" y="1228007"/>
        <a:ext cx="2552940" cy="797793"/>
      </dsp:txXfrm>
    </dsp:sp>
    <dsp:sp modelId="{D8276904-63D3-4DB4-99C4-17852775C79C}">
      <dsp:nvSpPr>
        <dsp:cNvPr id="0" name=""/>
        <dsp:cNvSpPr/>
      </dsp:nvSpPr>
      <dsp:spPr>
        <a:xfrm>
          <a:off x="629180" y="1112770"/>
          <a:ext cx="558455" cy="8376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334EB4-23E5-4932-A06A-B7AFD4ED7525}">
      <dsp:nvSpPr>
        <dsp:cNvPr id="0" name=""/>
        <dsp:cNvSpPr/>
      </dsp:nvSpPr>
      <dsp:spPr>
        <a:xfrm>
          <a:off x="3558315" y="1228007"/>
          <a:ext cx="2552940" cy="79779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0372"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High Productivity</a:t>
          </a:r>
        </a:p>
        <a:p>
          <a:pPr marL="57150" lvl="1" indent="-57150" algn="l" defTabSz="355600">
            <a:lnSpc>
              <a:spcPct val="90000"/>
            </a:lnSpc>
            <a:spcBef>
              <a:spcPct val="0"/>
            </a:spcBef>
            <a:spcAft>
              <a:spcPct val="15000"/>
            </a:spcAft>
            <a:buChar char="•"/>
          </a:pPr>
          <a:r>
            <a:rPr lang="en-US" sz="800" kern="1200" dirty="0"/>
            <a:t>Multiple environment</a:t>
          </a:r>
        </a:p>
        <a:p>
          <a:pPr marL="57150" lvl="1" indent="-57150" algn="l" defTabSz="355600">
            <a:lnSpc>
              <a:spcPct val="90000"/>
            </a:lnSpc>
            <a:spcBef>
              <a:spcPct val="0"/>
            </a:spcBef>
            <a:spcAft>
              <a:spcPct val="15000"/>
            </a:spcAft>
            <a:buChar char="•"/>
          </a:pPr>
          <a:r>
            <a:rPr lang="en-US" sz="800" kern="1200" dirty="0"/>
            <a:t>Using platform’s source code to run</a:t>
          </a:r>
        </a:p>
        <a:p>
          <a:pPr marL="57150" lvl="1" indent="-57150" algn="l" defTabSz="355600">
            <a:lnSpc>
              <a:spcPct val="90000"/>
            </a:lnSpc>
            <a:spcBef>
              <a:spcPct val="0"/>
            </a:spcBef>
            <a:spcAft>
              <a:spcPct val="15000"/>
            </a:spcAft>
            <a:buChar char="•"/>
          </a:pPr>
          <a:r>
            <a:rPr lang="en-US" sz="800" kern="1200" dirty="0"/>
            <a:t>Save time while installing on different platform</a:t>
          </a:r>
        </a:p>
      </dsp:txBody>
      <dsp:txXfrm>
        <a:off x="3558315" y="1228007"/>
        <a:ext cx="2552940" cy="797793"/>
      </dsp:txXfrm>
    </dsp:sp>
    <dsp:sp modelId="{958B4032-C0DD-4085-99F3-4A1FB226CD90}">
      <dsp:nvSpPr>
        <dsp:cNvPr id="0" name=""/>
        <dsp:cNvSpPr/>
      </dsp:nvSpPr>
      <dsp:spPr>
        <a:xfrm>
          <a:off x="3451943" y="1112770"/>
          <a:ext cx="558455" cy="8376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717644-57F5-4F53-9E9E-031E9056D8B3}">
      <dsp:nvSpPr>
        <dsp:cNvPr id="0" name=""/>
        <dsp:cNvSpPr/>
      </dsp:nvSpPr>
      <dsp:spPr>
        <a:xfrm>
          <a:off x="735552" y="2232341"/>
          <a:ext cx="2552940" cy="79779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0372"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Enhanced Security</a:t>
          </a:r>
        </a:p>
        <a:p>
          <a:pPr marL="57150" lvl="1" indent="-57150" algn="l" defTabSz="355600">
            <a:lnSpc>
              <a:spcPct val="90000"/>
            </a:lnSpc>
            <a:spcBef>
              <a:spcPct val="0"/>
            </a:spcBef>
            <a:spcAft>
              <a:spcPct val="15000"/>
            </a:spcAft>
            <a:buChar char="•"/>
          </a:pPr>
          <a:r>
            <a:rPr lang="en-US" sz="800" kern="1200" dirty="0"/>
            <a:t>App isolation</a:t>
          </a:r>
        </a:p>
        <a:p>
          <a:pPr marL="57150" lvl="1" indent="-57150" algn="l" defTabSz="355600">
            <a:lnSpc>
              <a:spcPct val="90000"/>
            </a:lnSpc>
            <a:spcBef>
              <a:spcPct val="0"/>
            </a:spcBef>
            <a:spcAft>
              <a:spcPct val="15000"/>
            </a:spcAft>
            <a:buChar char="•"/>
          </a:pPr>
          <a:r>
            <a:rPr lang="en-US" sz="800" kern="1200" dirty="0"/>
            <a:t>Expose only required services/ports</a:t>
          </a:r>
        </a:p>
        <a:p>
          <a:pPr marL="57150" lvl="1" indent="-57150" algn="l" defTabSz="355600">
            <a:lnSpc>
              <a:spcPct val="90000"/>
            </a:lnSpc>
            <a:spcBef>
              <a:spcPct val="0"/>
            </a:spcBef>
            <a:spcAft>
              <a:spcPct val="15000"/>
            </a:spcAft>
            <a:buChar char="•"/>
          </a:pPr>
          <a:r>
            <a:rPr lang="en-US" sz="800" kern="1200" dirty="0"/>
            <a:t>Separate containers have their level of security</a:t>
          </a:r>
        </a:p>
      </dsp:txBody>
      <dsp:txXfrm>
        <a:off x="735552" y="2232341"/>
        <a:ext cx="2552940" cy="797793"/>
      </dsp:txXfrm>
    </dsp:sp>
    <dsp:sp modelId="{0CDF3A11-1BB5-4064-B8FD-ECB101F626D0}">
      <dsp:nvSpPr>
        <dsp:cNvPr id="0" name=""/>
        <dsp:cNvSpPr/>
      </dsp:nvSpPr>
      <dsp:spPr>
        <a:xfrm>
          <a:off x="629180" y="2117104"/>
          <a:ext cx="558455" cy="8376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29EF3C-CCAB-4BAA-AE91-4E0752276939}">
      <dsp:nvSpPr>
        <dsp:cNvPr id="0" name=""/>
        <dsp:cNvSpPr/>
      </dsp:nvSpPr>
      <dsp:spPr>
        <a:xfrm>
          <a:off x="3558315" y="2232341"/>
          <a:ext cx="2552940" cy="79779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0372"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Continuity</a:t>
          </a:r>
        </a:p>
        <a:p>
          <a:pPr marL="57150" lvl="1" indent="-57150" algn="l" defTabSz="355600">
            <a:lnSpc>
              <a:spcPct val="90000"/>
            </a:lnSpc>
            <a:spcBef>
              <a:spcPct val="0"/>
            </a:spcBef>
            <a:spcAft>
              <a:spcPct val="15000"/>
            </a:spcAft>
            <a:buChar char="•"/>
          </a:pPr>
          <a:r>
            <a:rPr lang="en-US" sz="800" kern="1200" dirty="0"/>
            <a:t>Easy to roll back and deploy</a:t>
          </a:r>
        </a:p>
        <a:p>
          <a:pPr marL="57150" lvl="1" indent="-57150" algn="l" defTabSz="355600">
            <a:lnSpc>
              <a:spcPct val="90000"/>
            </a:lnSpc>
            <a:spcBef>
              <a:spcPct val="0"/>
            </a:spcBef>
            <a:spcAft>
              <a:spcPct val="15000"/>
            </a:spcAft>
            <a:buChar char="•"/>
          </a:pPr>
          <a:r>
            <a:rPr lang="en-US" sz="800" kern="1200" dirty="0"/>
            <a:t>Failure of one will not have impact of others</a:t>
          </a:r>
        </a:p>
      </dsp:txBody>
      <dsp:txXfrm>
        <a:off x="3558315" y="2232341"/>
        <a:ext cx="2552940" cy="797793"/>
      </dsp:txXfrm>
    </dsp:sp>
    <dsp:sp modelId="{E6869B99-A3EF-4AC4-A6B5-0F30861EA8D3}">
      <dsp:nvSpPr>
        <dsp:cNvPr id="0" name=""/>
        <dsp:cNvSpPr/>
      </dsp:nvSpPr>
      <dsp:spPr>
        <a:xfrm>
          <a:off x="3451943" y="2117104"/>
          <a:ext cx="558455" cy="8376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7AF531-3BD7-457C-8129-0B39322A0FDD}">
      <dsp:nvSpPr>
        <dsp:cNvPr id="0" name=""/>
        <dsp:cNvSpPr/>
      </dsp:nvSpPr>
      <dsp:spPr>
        <a:xfrm>
          <a:off x="2146934" y="3236675"/>
          <a:ext cx="2552940" cy="79779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0372"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Easy Management</a:t>
          </a:r>
        </a:p>
        <a:p>
          <a:pPr marL="57150" lvl="1" indent="-57150" algn="l" defTabSz="355600">
            <a:lnSpc>
              <a:spcPct val="90000"/>
            </a:lnSpc>
            <a:spcBef>
              <a:spcPct val="0"/>
            </a:spcBef>
            <a:spcAft>
              <a:spcPct val="15000"/>
            </a:spcAft>
            <a:buChar char="•"/>
          </a:pPr>
          <a:r>
            <a:rPr lang="en-US" sz="800" kern="1200" dirty="0"/>
            <a:t>Many container orchestration tools like Docker Swarm, Kubernetes, etc...</a:t>
          </a:r>
        </a:p>
        <a:p>
          <a:pPr marL="57150" lvl="1" indent="-57150" algn="l" defTabSz="355600">
            <a:lnSpc>
              <a:spcPct val="90000"/>
            </a:lnSpc>
            <a:spcBef>
              <a:spcPct val="0"/>
            </a:spcBef>
            <a:spcAft>
              <a:spcPct val="15000"/>
            </a:spcAft>
            <a:buChar char="•"/>
          </a:pPr>
          <a:r>
            <a:rPr lang="en-US" sz="800" kern="1200" dirty="0"/>
            <a:t>Docker Compose</a:t>
          </a:r>
        </a:p>
      </dsp:txBody>
      <dsp:txXfrm>
        <a:off x="2146934" y="3236675"/>
        <a:ext cx="2552940" cy="797793"/>
      </dsp:txXfrm>
    </dsp:sp>
    <dsp:sp modelId="{A310D5C5-7D41-4041-B64E-1A34C3A707F8}">
      <dsp:nvSpPr>
        <dsp:cNvPr id="0" name=""/>
        <dsp:cNvSpPr/>
      </dsp:nvSpPr>
      <dsp:spPr>
        <a:xfrm>
          <a:off x="2040561" y="3121438"/>
          <a:ext cx="558455" cy="83768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5337415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veritis.com/services/docker/"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veritis.com/services/kubernetes/" TargetMode="External"/><Relationship Id="rId4" Type="http://schemas.openxmlformats.org/officeDocument/2006/relationships/hyperlink" Target="https://www.veritis.com/solutions/containerization-services/tools-resources-trend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6f2b4a41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6f2b4a41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10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US" b="1" i="0" dirty="0">
                <a:solidFill>
                  <a:srgbClr val="1D4799"/>
                </a:solidFill>
                <a:effectLst/>
                <a:latin typeface="Poppins"/>
              </a:rPr>
              <a:t>1) Portability</a:t>
            </a:r>
          </a:p>
          <a:p>
            <a:pPr marL="158750" indent="0" algn="l" fontAlgn="base">
              <a:buNone/>
            </a:pPr>
            <a:r>
              <a:rPr lang="en-US" b="0" i="0" dirty="0">
                <a:solidFill>
                  <a:srgbClr val="4A4A4A"/>
                </a:solidFill>
                <a:effectLst/>
                <a:latin typeface="Poppins"/>
              </a:rPr>
              <a:t>By abstracting applications away from the host Operating System, a container environment makes applications run smoothly on any platform or cloud. The OS consolidation method also avoids the occurrence of integration and other inconsistencies that might obstruct the app functionality. Thus, applications are highly portable and effective when run across different servers.</a:t>
            </a:r>
          </a:p>
          <a:p>
            <a:pPr marL="158750" indent="0" algn="l" fontAlgn="base">
              <a:buNone/>
            </a:pPr>
            <a:r>
              <a:rPr lang="en-US" b="1" i="0" dirty="0">
                <a:solidFill>
                  <a:srgbClr val="1D4799"/>
                </a:solidFill>
                <a:effectLst/>
                <a:latin typeface="Poppins"/>
              </a:rPr>
              <a:t>2) Scalability</a:t>
            </a:r>
          </a:p>
          <a:p>
            <a:pPr marL="158750" indent="0" algn="l" fontAlgn="base">
              <a:buNone/>
            </a:pPr>
            <a:r>
              <a:rPr lang="en-US" b="0" i="0" dirty="0">
                <a:solidFill>
                  <a:srgbClr val="4A4A4A"/>
                </a:solidFill>
                <a:effectLst/>
                <a:latin typeface="Poppins"/>
              </a:rPr>
              <a:t>Containers technology offers higher application scalability. With a service-oriented application design, a container application holds the ability to handle increasing workloads. This can be achieved by reconfiguring the existing architecture to allow additional resources or by adding more containers within the cluster of distributed machines.</a:t>
            </a:r>
          </a:p>
          <a:p>
            <a:pPr marL="158750" indent="0" algn="l" fontAlgn="base">
              <a:buNone/>
            </a:pPr>
            <a:r>
              <a:rPr lang="en-US" b="0" i="0" dirty="0">
                <a:solidFill>
                  <a:srgbClr val="4A4A4A"/>
                </a:solidFill>
                <a:effectLst/>
                <a:latin typeface="Poppins"/>
              </a:rPr>
              <a:t>A container environment allows you to add new functions, features and updates instantly without affecting the original application. This way, containers allow application scalability with minimum resource usage.</a:t>
            </a:r>
          </a:p>
          <a:p>
            <a:pPr marL="158750" indent="0" algn="l" fontAlgn="base">
              <a:buNone/>
            </a:pPr>
            <a:r>
              <a:rPr lang="en-US" b="1" i="0" dirty="0">
                <a:solidFill>
                  <a:srgbClr val="1D4799"/>
                </a:solidFill>
                <a:effectLst/>
                <a:latin typeface="Poppins"/>
              </a:rPr>
              <a:t>3) Faster Deployment</a:t>
            </a:r>
          </a:p>
          <a:p>
            <a:pPr marL="158750" indent="0" algn="l" fontAlgn="base">
              <a:buNone/>
            </a:pPr>
            <a:r>
              <a:rPr lang="en-US" b="0" i="0" dirty="0">
                <a:solidFill>
                  <a:srgbClr val="4A4A4A"/>
                </a:solidFill>
                <a:effectLst/>
                <a:latin typeface="Poppins"/>
              </a:rPr>
              <a:t>Containers are termed ‘lightweight’ because of their ability to speed up the application configuration and deployment processes. A </a:t>
            </a:r>
            <a:r>
              <a:rPr lang="en-US" b="0" i="0" u="none" strike="noStrike" dirty="0">
                <a:solidFill>
                  <a:srgbClr val="0032A1"/>
                </a:solidFill>
                <a:effectLst/>
                <a:latin typeface="inherit"/>
                <a:hlinkClick r:id="rId3"/>
              </a:rPr>
              <a:t>Docker container</a:t>
            </a:r>
            <a:r>
              <a:rPr lang="en-US" b="0" i="0" dirty="0">
                <a:solidFill>
                  <a:srgbClr val="4A4A4A"/>
                </a:solidFill>
                <a:effectLst/>
                <a:latin typeface="Poppins"/>
              </a:rPr>
              <a:t> can create a master version of an image (main application) that can be deployed quickly on demand.</a:t>
            </a:r>
          </a:p>
          <a:p>
            <a:pPr marL="158750" indent="0" algn="l" fontAlgn="base">
              <a:buNone/>
            </a:pPr>
            <a:r>
              <a:rPr lang="en-US" b="0" i="0" dirty="0">
                <a:solidFill>
                  <a:srgbClr val="4A4A4A"/>
                </a:solidFill>
                <a:effectLst/>
                <a:latin typeface="Poppins"/>
              </a:rPr>
              <a:t>A container environment ensures higher flexibility in creating multiple new containerized instances of an application as and when needed on-demand.</a:t>
            </a:r>
          </a:p>
          <a:p>
            <a:pPr marL="158750" indent="0" algn="l" fontAlgn="base">
              <a:buNone/>
            </a:pPr>
            <a:r>
              <a:rPr lang="en-US" b="1" i="0" dirty="0">
                <a:solidFill>
                  <a:srgbClr val="1D4799"/>
                </a:solidFill>
                <a:effectLst/>
                <a:latin typeface="Poppins"/>
              </a:rPr>
              <a:t>4) High Productivity</a:t>
            </a:r>
          </a:p>
          <a:p>
            <a:pPr marL="158750" indent="0" algn="l" fontAlgn="base">
              <a:buNone/>
            </a:pPr>
            <a:r>
              <a:rPr lang="en-US" b="0" i="0" dirty="0">
                <a:solidFill>
                  <a:srgbClr val="4A4A4A"/>
                </a:solidFill>
                <a:effectLst/>
                <a:latin typeface="Poppins"/>
              </a:rPr>
              <a:t>Containers are known for their abilities to facilitate a rapid development environment to generate more applications. Since portable applications use the platform’s source code to run, containers allow developers to change and track the changes in the platform’s source code, thus enhancing productivity.</a:t>
            </a:r>
          </a:p>
          <a:p>
            <a:pPr marL="158750" indent="0" algn="l" fontAlgn="base">
              <a:buNone/>
            </a:pPr>
            <a:r>
              <a:rPr lang="en-US" b="0" i="0" dirty="0">
                <a:solidFill>
                  <a:srgbClr val="4A4A4A"/>
                </a:solidFill>
                <a:effectLst/>
                <a:latin typeface="Poppins"/>
              </a:rPr>
              <a:t>By reducing the dependency on the main server or OS resources, they simplify and save time while installing applications on different platforms.</a:t>
            </a:r>
          </a:p>
          <a:p>
            <a:pPr marL="158750" indent="0" algn="l" fontAlgn="base">
              <a:buNone/>
            </a:pPr>
            <a:r>
              <a:rPr lang="en-US" b="1" i="0" dirty="0">
                <a:solidFill>
                  <a:srgbClr val="1D4799"/>
                </a:solidFill>
                <a:effectLst/>
                <a:latin typeface="Poppins"/>
              </a:rPr>
              <a:t>5) Enhanced Security</a:t>
            </a:r>
          </a:p>
          <a:p>
            <a:pPr marL="158750" indent="0" algn="l" fontAlgn="base">
              <a:buNone/>
            </a:pPr>
            <a:r>
              <a:rPr lang="en-US" b="0" i="0" dirty="0">
                <a:solidFill>
                  <a:srgbClr val="4A4A4A"/>
                </a:solidFill>
                <a:effectLst/>
                <a:latin typeface="Poppins"/>
              </a:rPr>
              <a:t>Since applications run independently in separate containers, each of them will have their level of security. This feature of app isolation helps share additional features without any risk factor. If you are working with the development team outside your network, all you need to do is just share the required resources without any critical information within your network.</a:t>
            </a:r>
          </a:p>
          <a:p>
            <a:pPr marL="158750" indent="0" algn="l" fontAlgn="base">
              <a:buNone/>
            </a:pPr>
            <a:r>
              <a:rPr lang="en-US" b="1" i="0" dirty="0">
                <a:solidFill>
                  <a:srgbClr val="1D4799"/>
                </a:solidFill>
                <a:effectLst/>
                <a:latin typeface="Poppins"/>
              </a:rPr>
              <a:t>6) Continuity</a:t>
            </a:r>
          </a:p>
          <a:p>
            <a:pPr marL="158750" indent="0" algn="l" fontAlgn="base">
              <a:buNone/>
            </a:pPr>
            <a:r>
              <a:rPr lang="en-US" b="0" i="0" dirty="0">
                <a:solidFill>
                  <a:srgbClr val="4A4A4A"/>
                </a:solidFill>
                <a:effectLst/>
                <a:latin typeface="Poppins"/>
              </a:rPr>
              <a:t>Since different containers run independently, failure of one will not have an impact on the continuity of others. Developers will have the flexibility to rectify errors in the identified container, without causing downtime of other containers. Thus, containers ensure continuity in operations.</a:t>
            </a:r>
          </a:p>
          <a:p>
            <a:pPr marL="158750" indent="0" algn="l" fontAlgn="base">
              <a:buNone/>
            </a:pPr>
            <a:r>
              <a:rPr lang="en-US" b="1" i="0" dirty="0">
                <a:solidFill>
                  <a:srgbClr val="1D4799"/>
                </a:solidFill>
                <a:effectLst/>
                <a:latin typeface="Poppins"/>
              </a:rPr>
              <a:t>7) Easy Management</a:t>
            </a:r>
          </a:p>
          <a:p>
            <a:pPr marL="158750" indent="0" algn="l" fontAlgn="base">
              <a:buNone/>
            </a:pPr>
            <a:r>
              <a:rPr lang="en-US" b="0" i="0" u="none" strike="noStrike" dirty="0">
                <a:solidFill>
                  <a:srgbClr val="0032A1"/>
                </a:solidFill>
                <a:effectLst/>
                <a:latin typeface="inherit"/>
                <a:hlinkClick r:id="rId4"/>
              </a:rPr>
              <a:t>Container orchestration tools</a:t>
            </a:r>
            <a:r>
              <a:rPr lang="en-US" b="0" i="0" dirty="0">
                <a:solidFill>
                  <a:srgbClr val="4A4A4A"/>
                </a:solidFill>
                <a:effectLst/>
                <a:latin typeface="Poppins"/>
              </a:rPr>
              <a:t> take care of application management, automating installation, scaling and management of containerization workloads. They perform logging, debugging, version updates and more related to containerized apps. </a:t>
            </a:r>
            <a:r>
              <a:rPr lang="en-US" b="0" i="0" u="none" strike="noStrike" dirty="0">
                <a:solidFill>
                  <a:srgbClr val="0032A1"/>
                </a:solidFill>
                <a:effectLst/>
                <a:latin typeface="inherit"/>
                <a:hlinkClick r:id="rId5"/>
              </a:rPr>
              <a:t>Kubernetes</a:t>
            </a:r>
            <a:r>
              <a:rPr lang="en-US" b="0" i="0" dirty="0">
                <a:solidFill>
                  <a:srgbClr val="4A4A4A"/>
                </a:solidFill>
                <a:effectLst/>
                <a:latin typeface="Poppins"/>
              </a:rPr>
              <a:t> is one most popular container orchestration tool.</a:t>
            </a:r>
          </a:p>
          <a:p>
            <a:pPr marL="158750" indent="0" algn="l" fontAlgn="base">
              <a:buNone/>
            </a:pPr>
            <a:r>
              <a:rPr lang="en-US" b="0" i="0" dirty="0">
                <a:solidFill>
                  <a:srgbClr val="4A4A4A"/>
                </a:solidFill>
                <a:effectLst/>
                <a:latin typeface="Poppins"/>
              </a:rPr>
              <a:t>By now, you must have realized the benefits of container technology. There are many such that container technology services can offer to your business to give you a competitive edge.</a:t>
            </a:r>
          </a:p>
        </p:txBody>
      </p:sp>
    </p:spTree>
    <p:extLst>
      <p:ext uri="{BB962C8B-B14F-4D97-AF65-F5344CB8AC3E}">
        <p14:creationId xmlns:p14="http://schemas.microsoft.com/office/powerpoint/2010/main" val="376419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Docker runs under the host system kernel, the containers contains only user space files and all resources, configuration needed, libs, dependencies and executable commands are defined through </a:t>
            </a:r>
            <a:r>
              <a:rPr lang="en-US" b="1" i="1" dirty="0"/>
              <a:t>images </a:t>
            </a:r>
            <a:r>
              <a:rPr lang="en-US" dirty="0"/>
              <a:t>which are light and easily adaptable for different purposes.</a:t>
            </a:r>
          </a:p>
        </p:txBody>
      </p:sp>
    </p:spTree>
    <p:extLst>
      <p:ext uri="{BB962C8B-B14F-4D97-AF65-F5344CB8AC3E}">
        <p14:creationId xmlns:p14="http://schemas.microsoft.com/office/powerpoint/2010/main" val="2024218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Differently from VM's, Docker does not emulate the entire OS on the host machine and that is why is so light compared to VM. The Docker Engine works like a middleware managing the containers process along the host OS. The containers with Docker only loads the </a:t>
            </a:r>
            <a:r>
              <a:rPr lang="en-US" b="1" dirty="0"/>
              <a:t>necessary bins/libs </a:t>
            </a:r>
            <a:r>
              <a:rPr lang="en-US" dirty="0"/>
              <a:t>(and the app obviously :P ) for your App to run.</a:t>
            </a:r>
          </a:p>
          <a:p>
            <a:r>
              <a:rPr lang="en-US" dirty="0"/>
              <a:t>Credit: https://peaonunes.medium.com/an-introduction-to-the-container-world-with-docker-6fd613f6b9c2</a:t>
            </a:r>
          </a:p>
        </p:txBody>
      </p:sp>
    </p:spTree>
    <p:extLst>
      <p:ext uri="{BB962C8B-B14F-4D97-AF65-F5344CB8AC3E}">
        <p14:creationId xmlns:p14="http://schemas.microsoft.com/office/powerpoint/2010/main" val="409587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https://kubernetes.io/blog/2017/11/containerd-container-runtime-options-kubernetes/</a:t>
            </a:r>
          </a:p>
          <a:p>
            <a:endParaRPr lang="en-US" dirty="0"/>
          </a:p>
        </p:txBody>
      </p:sp>
    </p:spTree>
    <p:extLst>
      <p:ext uri="{BB962C8B-B14F-4D97-AF65-F5344CB8AC3E}">
        <p14:creationId xmlns:p14="http://schemas.microsoft.com/office/powerpoint/2010/main" val="3660649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First slide">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p:nvPr/>
        </p:nvSpPr>
        <p:spPr>
          <a:xfrm>
            <a:off x="0" y="2448300"/>
            <a:ext cx="9144000" cy="26952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flipH="1">
            <a:off x="11900" y="2529000"/>
            <a:ext cx="9144000" cy="23700"/>
          </a:xfrm>
          <a:prstGeom prst="straightConnector1">
            <a:avLst/>
          </a:prstGeom>
          <a:noFill/>
          <a:ln w="28575" cap="flat" cmpd="sng">
            <a:solidFill>
              <a:srgbClr val="FFFFFF"/>
            </a:solidFill>
            <a:prstDash val="dot"/>
            <a:round/>
            <a:headEnd type="none" w="med" len="med"/>
            <a:tailEnd type="none" w="med" len="med"/>
          </a:ln>
        </p:spPr>
      </p:cxnSp>
      <p:sp>
        <p:nvSpPr>
          <p:cNvPr id="13" name="Google Shape;13;p2"/>
          <p:cNvSpPr/>
          <p:nvPr/>
        </p:nvSpPr>
        <p:spPr>
          <a:xfrm>
            <a:off x="8441550" y="59525"/>
            <a:ext cx="642900" cy="60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title"/>
          </p:nvPr>
        </p:nvSpPr>
        <p:spPr>
          <a:xfrm>
            <a:off x="3679350" y="4269625"/>
            <a:ext cx="5341800" cy="393600"/>
          </a:xfrm>
          <a:prstGeom prst="rect">
            <a:avLst/>
          </a:prstGeom>
          <a:noFill/>
          <a:ln>
            <a:noFill/>
          </a:ln>
        </p:spPr>
        <p:txBody>
          <a:bodyPr spcFirstLastPara="1" wrap="square" lIns="91425" tIns="91425" rIns="91425" bIns="91425" anchor="ctr" anchorCtr="0"/>
          <a:lstStyle>
            <a:lvl1pPr lvl="0" algn="r">
              <a:spcBef>
                <a:spcPts val="0"/>
              </a:spcBef>
              <a:spcAft>
                <a:spcPts val="0"/>
              </a:spcAft>
              <a:buNone/>
              <a:defRPr sz="2400" b="1">
                <a:solidFill>
                  <a:srgbClr val="FFFFFF"/>
                </a:solidFill>
                <a:latin typeface="Verdana"/>
                <a:ea typeface="Verdana"/>
                <a:cs typeface="Verdana"/>
                <a:sym typeface="Verdana"/>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a:endParaRPr dirty="0"/>
          </a:p>
        </p:txBody>
      </p:sp>
      <p:sp>
        <p:nvSpPr>
          <p:cNvPr id="15" name="Google Shape;15;p2"/>
          <p:cNvSpPr txBox="1">
            <a:spLocks noGrp="1"/>
          </p:cNvSpPr>
          <p:nvPr>
            <p:ph type="title" idx="2"/>
          </p:nvPr>
        </p:nvSpPr>
        <p:spPr>
          <a:xfrm>
            <a:off x="3679350" y="4663225"/>
            <a:ext cx="5341800" cy="3936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i="1">
                <a:solidFill>
                  <a:srgbClr val="FFFFFF"/>
                </a:solidFill>
                <a:latin typeface="Verdana"/>
                <a:ea typeface="Verdana"/>
                <a:cs typeface="Verdana"/>
                <a:sym typeface="Verdana"/>
              </a:defRPr>
            </a:lvl1pPr>
            <a:lvl2pPr lvl="1" algn="r" rtl="0">
              <a:spcBef>
                <a:spcPts val="0"/>
              </a:spcBef>
              <a:spcAft>
                <a:spcPts val="0"/>
              </a:spcAft>
              <a:buNone/>
              <a:defRPr i="1">
                <a:solidFill>
                  <a:srgbClr val="FFFFFF"/>
                </a:solidFill>
              </a:defRPr>
            </a:lvl2pPr>
            <a:lvl3pPr lvl="2" algn="r" rtl="0">
              <a:spcBef>
                <a:spcPts val="0"/>
              </a:spcBef>
              <a:spcAft>
                <a:spcPts val="0"/>
              </a:spcAft>
              <a:buNone/>
              <a:defRPr i="1">
                <a:solidFill>
                  <a:srgbClr val="FFFFFF"/>
                </a:solidFill>
              </a:defRPr>
            </a:lvl3pPr>
            <a:lvl4pPr lvl="3" algn="r" rtl="0">
              <a:spcBef>
                <a:spcPts val="0"/>
              </a:spcBef>
              <a:spcAft>
                <a:spcPts val="0"/>
              </a:spcAft>
              <a:buNone/>
              <a:defRPr i="1">
                <a:solidFill>
                  <a:srgbClr val="FFFFFF"/>
                </a:solidFill>
              </a:defRPr>
            </a:lvl4pPr>
            <a:lvl5pPr lvl="4" algn="r" rtl="0">
              <a:spcBef>
                <a:spcPts val="0"/>
              </a:spcBef>
              <a:spcAft>
                <a:spcPts val="0"/>
              </a:spcAft>
              <a:buNone/>
              <a:defRPr i="1">
                <a:solidFill>
                  <a:srgbClr val="FFFFFF"/>
                </a:solidFill>
              </a:defRPr>
            </a:lvl5pPr>
            <a:lvl6pPr lvl="5" algn="r" rtl="0">
              <a:spcBef>
                <a:spcPts val="0"/>
              </a:spcBef>
              <a:spcAft>
                <a:spcPts val="0"/>
              </a:spcAft>
              <a:buNone/>
              <a:defRPr i="1">
                <a:solidFill>
                  <a:srgbClr val="FFFFFF"/>
                </a:solidFill>
              </a:defRPr>
            </a:lvl6pPr>
            <a:lvl7pPr lvl="6" algn="r" rtl="0">
              <a:spcBef>
                <a:spcPts val="0"/>
              </a:spcBef>
              <a:spcAft>
                <a:spcPts val="0"/>
              </a:spcAft>
              <a:buNone/>
              <a:defRPr i="1">
                <a:solidFill>
                  <a:srgbClr val="FFFFFF"/>
                </a:solidFill>
              </a:defRPr>
            </a:lvl7pPr>
            <a:lvl8pPr lvl="7" algn="r" rtl="0">
              <a:spcBef>
                <a:spcPts val="0"/>
              </a:spcBef>
              <a:spcAft>
                <a:spcPts val="0"/>
              </a:spcAft>
              <a:buNone/>
              <a:defRPr i="1">
                <a:solidFill>
                  <a:srgbClr val="FFFFFF"/>
                </a:solidFill>
              </a:defRPr>
            </a:lvl8pPr>
            <a:lvl9pPr lvl="8" algn="r" rtl="0">
              <a:spcBef>
                <a:spcPts val="0"/>
              </a:spcBef>
              <a:spcAft>
                <a:spcPts val="0"/>
              </a:spcAft>
              <a:buNone/>
              <a:defRPr i="1">
                <a:solidFill>
                  <a:srgbClr val="FFFFFF"/>
                </a:solidFill>
              </a:defRPr>
            </a:lvl9pPr>
          </a:lstStyle>
          <a:p>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825" y="285377"/>
            <a:ext cx="5157057" cy="185002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s x3">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4" name="Picture Placeholder 3"/>
          <p:cNvSpPr>
            <a:spLocks noGrp="1"/>
          </p:cNvSpPr>
          <p:nvPr>
            <p:ph type="pic" sz="quarter" idx="12"/>
          </p:nvPr>
        </p:nvSpPr>
        <p:spPr>
          <a:xfrm>
            <a:off x="798291" y="1543126"/>
            <a:ext cx="2409368" cy="2957622"/>
          </a:xfrm>
          <a:prstGeom prst="rect">
            <a:avLst/>
          </a:prstGeom>
        </p:spPr>
        <p:txBody>
          <a:bodyPr/>
          <a:lstStyle/>
          <a:p>
            <a:endParaRPr lang="en-US" dirty="0"/>
          </a:p>
        </p:txBody>
      </p:sp>
      <p:sp>
        <p:nvSpPr>
          <p:cNvPr id="5" name="Title 4"/>
          <p:cNvSpPr>
            <a:spLocks noGrp="1"/>
          </p:cNvSpPr>
          <p:nvPr>
            <p:ph type="title" hasCustomPrompt="1"/>
          </p:nvPr>
        </p:nvSpPr>
        <p:spPr>
          <a:xfrm>
            <a:off x="628650" y="274638"/>
            <a:ext cx="7886700" cy="692445"/>
          </a:xfrm>
          <a:prstGeom prst="rect">
            <a:avLst/>
          </a:prstGeom>
        </p:spPr>
        <p:txBody>
          <a:bodyPr/>
          <a:lstStyle>
            <a:lvl1pPr>
              <a:defRPr sz="2400" b="1">
                <a:solidFill>
                  <a:srgbClr val="FF9933"/>
                </a:solidFill>
                <a:latin typeface="+mj-lt"/>
              </a:defRPr>
            </a:lvl1pPr>
          </a:lstStyle>
          <a:p>
            <a:r>
              <a:rPr lang="en-US" dirty="0"/>
              <a:t>Title</a:t>
            </a:r>
          </a:p>
        </p:txBody>
      </p:sp>
      <p:sp>
        <p:nvSpPr>
          <p:cNvPr id="9" name="Google Shape;190;p18"/>
          <p:cNvSpPr/>
          <p:nvPr userDrawn="1"/>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Picture Placeholder 3"/>
          <p:cNvSpPr>
            <a:spLocks noGrp="1"/>
          </p:cNvSpPr>
          <p:nvPr>
            <p:ph type="pic" sz="quarter" idx="13"/>
          </p:nvPr>
        </p:nvSpPr>
        <p:spPr>
          <a:xfrm>
            <a:off x="3374576" y="1543125"/>
            <a:ext cx="2409368" cy="2957622"/>
          </a:xfrm>
          <a:prstGeom prst="rect">
            <a:avLst/>
          </a:prstGeom>
        </p:spPr>
        <p:txBody>
          <a:bodyPr/>
          <a:lstStyle/>
          <a:p>
            <a:endParaRPr lang="en-US" dirty="0"/>
          </a:p>
        </p:txBody>
      </p:sp>
      <p:sp>
        <p:nvSpPr>
          <p:cNvPr id="14" name="Picture Placeholder 3"/>
          <p:cNvSpPr>
            <a:spLocks noGrp="1"/>
          </p:cNvSpPr>
          <p:nvPr>
            <p:ph type="pic" sz="quarter" idx="14"/>
          </p:nvPr>
        </p:nvSpPr>
        <p:spPr>
          <a:xfrm>
            <a:off x="5950861" y="1543126"/>
            <a:ext cx="2409368" cy="2957622"/>
          </a:xfrm>
          <a:prstGeom prst="rect">
            <a:avLst/>
          </a:prstGeom>
        </p:spPr>
        <p:txBody>
          <a:bodyPr/>
          <a:lstStyle/>
          <a:p>
            <a:endParaRPr lang="en-US" dirty="0"/>
          </a:p>
        </p:txBody>
      </p:sp>
      <p:sp>
        <p:nvSpPr>
          <p:cNvPr id="11" name="Text Placeholder 8"/>
          <p:cNvSpPr>
            <a:spLocks noGrp="1"/>
          </p:cNvSpPr>
          <p:nvPr>
            <p:ph type="body" sz="quarter" idx="15" hasCustomPrompt="1"/>
          </p:nvPr>
        </p:nvSpPr>
        <p:spPr>
          <a:xfrm>
            <a:off x="798291" y="4551846"/>
            <a:ext cx="7581072" cy="376910"/>
          </a:xfrm>
          <a:prstGeom prst="rect">
            <a:avLst/>
          </a:prstGeom>
        </p:spPr>
        <p:txBody>
          <a:bodyPr/>
          <a:lstStyle>
            <a:lvl1pPr>
              <a:defRPr sz="1400">
                <a:latin typeface="+mj-lt"/>
              </a:defRPr>
            </a:lvl1pPr>
          </a:lstStyle>
          <a:p>
            <a:pPr lvl="0"/>
            <a:r>
              <a:rPr lang="en-US" dirty="0"/>
              <a:t>Text</a:t>
            </a:r>
          </a:p>
        </p:txBody>
      </p:sp>
      <p:sp>
        <p:nvSpPr>
          <p:cNvPr id="12"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8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s x4">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4" name="Picture Placeholder 3"/>
          <p:cNvSpPr>
            <a:spLocks noGrp="1"/>
          </p:cNvSpPr>
          <p:nvPr>
            <p:ph type="pic" sz="quarter" idx="12"/>
          </p:nvPr>
        </p:nvSpPr>
        <p:spPr>
          <a:xfrm>
            <a:off x="1241557" y="1146899"/>
            <a:ext cx="3199814" cy="1771366"/>
          </a:xfrm>
          <a:prstGeom prst="rect">
            <a:avLst/>
          </a:prstGeom>
        </p:spPr>
        <p:txBody>
          <a:bodyPr/>
          <a:lstStyle/>
          <a:p>
            <a:endParaRPr lang="en-US" dirty="0"/>
          </a:p>
        </p:txBody>
      </p:sp>
      <p:sp>
        <p:nvSpPr>
          <p:cNvPr id="5" name="Title 4"/>
          <p:cNvSpPr>
            <a:spLocks noGrp="1"/>
          </p:cNvSpPr>
          <p:nvPr>
            <p:ph type="title" hasCustomPrompt="1"/>
          </p:nvPr>
        </p:nvSpPr>
        <p:spPr>
          <a:xfrm>
            <a:off x="628650" y="274638"/>
            <a:ext cx="7886700" cy="651637"/>
          </a:xfrm>
          <a:prstGeom prst="rect">
            <a:avLst/>
          </a:prstGeom>
        </p:spPr>
        <p:txBody>
          <a:bodyPr/>
          <a:lstStyle>
            <a:lvl1pPr>
              <a:defRPr sz="2400" b="1">
                <a:solidFill>
                  <a:srgbClr val="FF9933"/>
                </a:solidFill>
                <a:latin typeface="+mj-lt"/>
              </a:defRPr>
            </a:lvl1pPr>
          </a:lstStyle>
          <a:p>
            <a:r>
              <a:rPr lang="en-US" dirty="0"/>
              <a:t>Title</a:t>
            </a:r>
          </a:p>
        </p:txBody>
      </p:sp>
      <p:sp>
        <p:nvSpPr>
          <p:cNvPr id="9" name="Google Shape;190;p18"/>
          <p:cNvSpPr/>
          <p:nvPr userDrawn="1"/>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Picture Placeholder 3"/>
          <p:cNvSpPr>
            <a:spLocks noGrp="1"/>
          </p:cNvSpPr>
          <p:nvPr>
            <p:ph type="pic" sz="quarter" idx="13"/>
          </p:nvPr>
        </p:nvSpPr>
        <p:spPr>
          <a:xfrm>
            <a:off x="4643251" y="1146899"/>
            <a:ext cx="3199814" cy="1771366"/>
          </a:xfrm>
          <a:prstGeom prst="rect">
            <a:avLst/>
          </a:prstGeom>
        </p:spPr>
        <p:txBody>
          <a:bodyPr/>
          <a:lstStyle/>
          <a:p>
            <a:endParaRPr lang="en-US" dirty="0"/>
          </a:p>
        </p:txBody>
      </p:sp>
      <p:sp>
        <p:nvSpPr>
          <p:cNvPr id="11" name="Picture Placeholder 3"/>
          <p:cNvSpPr>
            <a:spLocks noGrp="1"/>
          </p:cNvSpPr>
          <p:nvPr>
            <p:ph type="pic" sz="quarter" idx="14"/>
          </p:nvPr>
        </p:nvSpPr>
        <p:spPr>
          <a:xfrm>
            <a:off x="1241557" y="3084799"/>
            <a:ext cx="3199814" cy="1771366"/>
          </a:xfrm>
          <a:prstGeom prst="rect">
            <a:avLst/>
          </a:prstGeom>
        </p:spPr>
        <p:txBody>
          <a:bodyPr/>
          <a:lstStyle/>
          <a:p>
            <a:endParaRPr lang="en-US" dirty="0"/>
          </a:p>
        </p:txBody>
      </p:sp>
      <p:sp>
        <p:nvSpPr>
          <p:cNvPr id="12" name="Picture Placeholder 3"/>
          <p:cNvSpPr>
            <a:spLocks noGrp="1"/>
          </p:cNvSpPr>
          <p:nvPr>
            <p:ph type="pic" sz="quarter" idx="15"/>
          </p:nvPr>
        </p:nvSpPr>
        <p:spPr>
          <a:xfrm>
            <a:off x="4643251" y="3084799"/>
            <a:ext cx="3199814" cy="1771366"/>
          </a:xfrm>
          <a:prstGeom prst="rect">
            <a:avLst/>
          </a:prstGeom>
        </p:spPr>
        <p:txBody>
          <a:bodyPr/>
          <a:lstStyle/>
          <a:p>
            <a:endParaRPr lang="en-US" dirty="0"/>
          </a:p>
        </p:txBody>
      </p:sp>
      <p:sp>
        <p:nvSpPr>
          <p:cNvPr id="13"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699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s x6">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4" name="Picture Placeholder 3"/>
          <p:cNvSpPr>
            <a:spLocks noGrp="1"/>
          </p:cNvSpPr>
          <p:nvPr>
            <p:ph type="pic" sz="quarter" idx="12"/>
          </p:nvPr>
        </p:nvSpPr>
        <p:spPr>
          <a:xfrm>
            <a:off x="174021" y="1177007"/>
            <a:ext cx="2851271" cy="1578418"/>
          </a:xfrm>
          <a:prstGeom prst="rect">
            <a:avLst/>
          </a:prstGeom>
        </p:spPr>
        <p:txBody>
          <a:bodyPr/>
          <a:lstStyle/>
          <a:p>
            <a:endParaRPr lang="en-US" dirty="0"/>
          </a:p>
        </p:txBody>
      </p:sp>
      <p:sp>
        <p:nvSpPr>
          <p:cNvPr id="5" name="Title 4"/>
          <p:cNvSpPr>
            <a:spLocks noGrp="1"/>
          </p:cNvSpPr>
          <p:nvPr>
            <p:ph type="title" hasCustomPrompt="1"/>
          </p:nvPr>
        </p:nvSpPr>
        <p:spPr>
          <a:xfrm>
            <a:off x="628650" y="274638"/>
            <a:ext cx="7886700" cy="651637"/>
          </a:xfrm>
          <a:prstGeom prst="rect">
            <a:avLst/>
          </a:prstGeom>
        </p:spPr>
        <p:txBody>
          <a:bodyPr/>
          <a:lstStyle>
            <a:lvl1pPr>
              <a:defRPr sz="2400" b="1">
                <a:solidFill>
                  <a:srgbClr val="FF9933"/>
                </a:solidFill>
                <a:latin typeface="+mj-lt"/>
              </a:defRPr>
            </a:lvl1pPr>
          </a:lstStyle>
          <a:p>
            <a:r>
              <a:rPr lang="en-US" dirty="0"/>
              <a:t>Title</a:t>
            </a:r>
          </a:p>
        </p:txBody>
      </p:sp>
      <p:sp>
        <p:nvSpPr>
          <p:cNvPr id="9" name="Google Shape;190;p18"/>
          <p:cNvSpPr/>
          <p:nvPr userDrawn="1"/>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Picture Placeholder 3"/>
          <p:cNvSpPr>
            <a:spLocks noGrp="1"/>
          </p:cNvSpPr>
          <p:nvPr>
            <p:ph type="pic" sz="quarter" idx="13"/>
          </p:nvPr>
        </p:nvSpPr>
        <p:spPr>
          <a:xfrm>
            <a:off x="3171954" y="1177007"/>
            <a:ext cx="2851271" cy="1578418"/>
          </a:xfrm>
          <a:prstGeom prst="rect">
            <a:avLst/>
          </a:prstGeom>
        </p:spPr>
        <p:txBody>
          <a:bodyPr/>
          <a:lstStyle/>
          <a:p>
            <a:endParaRPr lang="en-US" dirty="0"/>
          </a:p>
        </p:txBody>
      </p:sp>
      <p:sp>
        <p:nvSpPr>
          <p:cNvPr id="11" name="Picture Placeholder 3"/>
          <p:cNvSpPr>
            <a:spLocks noGrp="1"/>
          </p:cNvSpPr>
          <p:nvPr>
            <p:ph type="pic" sz="quarter" idx="14"/>
          </p:nvPr>
        </p:nvSpPr>
        <p:spPr>
          <a:xfrm>
            <a:off x="174021" y="2889276"/>
            <a:ext cx="2851271" cy="1578418"/>
          </a:xfrm>
          <a:prstGeom prst="rect">
            <a:avLst/>
          </a:prstGeom>
        </p:spPr>
        <p:txBody>
          <a:bodyPr/>
          <a:lstStyle/>
          <a:p>
            <a:endParaRPr lang="en-US" dirty="0"/>
          </a:p>
        </p:txBody>
      </p:sp>
      <p:sp>
        <p:nvSpPr>
          <p:cNvPr id="12" name="Picture Placeholder 3"/>
          <p:cNvSpPr>
            <a:spLocks noGrp="1"/>
          </p:cNvSpPr>
          <p:nvPr>
            <p:ph type="pic" sz="quarter" idx="15"/>
          </p:nvPr>
        </p:nvSpPr>
        <p:spPr>
          <a:xfrm>
            <a:off x="3171954" y="2889276"/>
            <a:ext cx="2851271" cy="1578418"/>
          </a:xfrm>
          <a:prstGeom prst="rect">
            <a:avLst/>
          </a:prstGeom>
        </p:spPr>
        <p:txBody>
          <a:bodyPr/>
          <a:lstStyle/>
          <a:p>
            <a:endParaRPr lang="en-US" dirty="0"/>
          </a:p>
        </p:txBody>
      </p:sp>
      <p:sp>
        <p:nvSpPr>
          <p:cNvPr id="13" name="Picture Placeholder 3"/>
          <p:cNvSpPr>
            <a:spLocks noGrp="1"/>
          </p:cNvSpPr>
          <p:nvPr>
            <p:ph type="pic" sz="quarter" idx="16"/>
          </p:nvPr>
        </p:nvSpPr>
        <p:spPr>
          <a:xfrm>
            <a:off x="6169887" y="1173377"/>
            <a:ext cx="2851271" cy="1578418"/>
          </a:xfrm>
          <a:prstGeom prst="rect">
            <a:avLst/>
          </a:prstGeom>
        </p:spPr>
        <p:txBody>
          <a:bodyPr/>
          <a:lstStyle/>
          <a:p>
            <a:endParaRPr lang="en-US" dirty="0"/>
          </a:p>
        </p:txBody>
      </p:sp>
      <p:sp>
        <p:nvSpPr>
          <p:cNvPr id="14" name="Picture Placeholder 3"/>
          <p:cNvSpPr>
            <a:spLocks noGrp="1"/>
          </p:cNvSpPr>
          <p:nvPr>
            <p:ph type="pic" sz="quarter" idx="17"/>
          </p:nvPr>
        </p:nvSpPr>
        <p:spPr>
          <a:xfrm>
            <a:off x="6169887" y="2885646"/>
            <a:ext cx="2851271" cy="1578418"/>
          </a:xfrm>
          <a:prstGeom prst="rect">
            <a:avLst/>
          </a:prstGeom>
        </p:spPr>
        <p:txBody>
          <a:bodyPr/>
          <a:lstStyle/>
          <a:p>
            <a:endParaRPr lang="en-US" dirty="0"/>
          </a:p>
        </p:txBody>
      </p:sp>
      <p:sp>
        <p:nvSpPr>
          <p:cNvPr id="15" name="Text Placeholder 8"/>
          <p:cNvSpPr>
            <a:spLocks noGrp="1"/>
          </p:cNvSpPr>
          <p:nvPr>
            <p:ph type="body" sz="quarter" idx="18" hasCustomPrompt="1"/>
          </p:nvPr>
        </p:nvSpPr>
        <p:spPr>
          <a:xfrm>
            <a:off x="174020" y="4551846"/>
            <a:ext cx="8847137" cy="376910"/>
          </a:xfrm>
          <a:prstGeom prst="rect">
            <a:avLst/>
          </a:prstGeom>
        </p:spPr>
        <p:txBody>
          <a:bodyPr/>
          <a:lstStyle>
            <a:lvl1pPr>
              <a:defRPr sz="1400">
                <a:latin typeface="+mj-lt"/>
              </a:defRPr>
            </a:lvl1pPr>
          </a:lstStyle>
          <a:p>
            <a:pPr lvl="0"/>
            <a:r>
              <a:rPr lang="en-US" dirty="0"/>
              <a:t>Text</a:t>
            </a:r>
          </a:p>
        </p:txBody>
      </p:sp>
      <p:sp>
        <p:nvSpPr>
          <p:cNvPr id="16"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825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 name="Title 1"/>
          <p:cNvSpPr>
            <a:spLocks noGrp="1"/>
          </p:cNvSpPr>
          <p:nvPr>
            <p:ph type="title" hasCustomPrompt="1"/>
          </p:nvPr>
        </p:nvSpPr>
        <p:spPr>
          <a:xfrm>
            <a:off x="628650" y="274638"/>
            <a:ext cx="7886700" cy="616011"/>
          </a:xfrm>
          <a:prstGeom prst="rect">
            <a:avLst/>
          </a:prstGeom>
        </p:spPr>
        <p:txBody>
          <a:bodyPr/>
          <a:lstStyle>
            <a:lvl1pPr>
              <a:defRPr sz="2400" b="1">
                <a:solidFill>
                  <a:srgbClr val="FF9933"/>
                </a:solidFill>
                <a:latin typeface="+mn-lt"/>
              </a:defRPr>
            </a:lvl1pPr>
          </a:lstStyle>
          <a:p>
            <a:r>
              <a:rPr lang="en-US" dirty="0"/>
              <a:t>Title</a:t>
            </a:r>
          </a:p>
        </p:txBody>
      </p:sp>
      <p:sp>
        <p:nvSpPr>
          <p:cNvPr id="13" name="Google Shape;190;p18"/>
          <p:cNvSpPr/>
          <p:nvPr userDrawn="1"/>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0633" y="1200150"/>
            <a:ext cx="6522733" cy="3532638"/>
          </a:xfrm>
          <a:prstGeom prst="rect">
            <a:avLst/>
          </a:prstGeom>
        </p:spPr>
      </p:pic>
      <p:sp>
        <p:nvSpPr>
          <p:cNvPr id="7" name="Media Placeholder 6"/>
          <p:cNvSpPr>
            <a:spLocks noGrp="1"/>
          </p:cNvSpPr>
          <p:nvPr>
            <p:ph type="media" sz="quarter" idx="11" hasCustomPrompt="1"/>
          </p:nvPr>
        </p:nvSpPr>
        <p:spPr>
          <a:xfrm>
            <a:off x="2412460" y="1420237"/>
            <a:ext cx="4319080" cy="2743201"/>
          </a:xfrm>
          <a:prstGeom prst="rect">
            <a:avLst/>
          </a:prstGeom>
        </p:spPr>
        <p:txBody>
          <a:bodyPr/>
          <a:lstStyle>
            <a:lvl1pPr>
              <a:defRPr>
                <a:solidFill>
                  <a:schemeClr val="bg1"/>
                </a:solidFill>
              </a:defRPr>
            </a:lvl1pPr>
          </a:lstStyle>
          <a:p>
            <a:r>
              <a:rPr lang="fr-FR" dirty="0" err="1"/>
              <a:t>Video</a:t>
            </a:r>
            <a:endParaRPr lang="en-US" dirty="0"/>
          </a:p>
        </p:txBody>
      </p:sp>
    </p:spTree>
    <p:extLst>
      <p:ext uri="{BB962C8B-B14F-4D97-AF65-F5344CB8AC3E}">
        <p14:creationId xmlns:p14="http://schemas.microsoft.com/office/powerpoint/2010/main" val="3856192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ist (x6)">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4" name="Google Shape;130;p16"/>
          <p:cNvSpPr/>
          <p:nvPr userDrawn="1"/>
        </p:nvSpPr>
        <p:spPr>
          <a:xfrm>
            <a:off x="0" y="1214450"/>
            <a:ext cx="9144000" cy="39291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4;p16"/>
          <p:cNvGrpSpPr/>
          <p:nvPr/>
        </p:nvGrpSpPr>
        <p:grpSpPr>
          <a:xfrm>
            <a:off x="725450" y="1717050"/>
            <a:ext cx="699000" cy="678600"/>
            <a:chOff x="725450" y="1793250"/>
            <a:chExt cx="699000" cy="678600"/>
          </a:xfrm>
        </p:grpSpPr>
        <p:sp>
          <p:nvSpPr>
            <p:cNvPr id="9" name="Google Shape;135;p16"/>
            <p:cNvSpPr/>
            <p:nvPr/>
          </p:nvSpPr>
          <p:spPr>
            <a:xfrm>
              <a:off x="725450" y="179325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10" name="Google Shape;136;p16"/>
            <p:cNvSpPr txBox="1"/>
            <p:nvPr/>
          </p:nvSpPr>
          <p:spPr>
            <a:xfrm>
              <a:off x="776450" y="1916700"/>
              <a:ext cx="571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solidFill>
                    <a:srgbClr val="22BBEA"/>
                  </a:solidFill>
                  <a:latin typeface="Verdana"/>
                  <a:ea typeface="Verdana"/>
                  <a:cs typeface="Verdana"/>
                  <a:sym typeface="Verdana"/>
                </a:rPr>
                <a:t>01</a:t>
              </a:r>
              <a:endParaRPr sz="2100" b="1" dirty="0">
                <a:solidFill>
                  <a:srgbClr val="22BBEA"/>
                </a:solidFill>
                <a:latin typeface="Verdana"/>
                <a:ea typeface="Verdana"/>
                <a:cs typeface="Verdana"/>
                <a:sym typeface="Verdana"/>
              </a:endParaRPr>
            </a:p>
          </p:txBody>
        </p:sp>
      </p:grpSp>
      <p:sp>
        <p:nvSpPr>
          <p:cNvPr id="13" name="Google Shape;139;p16"/>
          <p:cNvSpPr/>
          <p:nvPr/>
        </p:nvSpPr>
        <p:spPr>
          <a:xfrm>
            <a:off x="725450" y="2780275"/>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14" name="Google Shape;140;p16"/>
          <p:cNvSpPr txBox="1"/>
          <p:nvPr/>
        </p:nvSpPr>
        <p:spPr>
          <a:xfrm>
            <a:off x="776450" y="2903725"/>
            <a:ext cx="571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rgbClr val="22BBEA"/>
                </a:solidFill>
                <a:latin typeface="Verdana"/>
                <a:ea typeface="Verdana"/>
                <a:cs typeface="Verdana"/>
                <a:sym typeface="Verdana"/>
              </a:rPr>
              <a:t>02</a:t>
            </a:r>
            <a:endParaRPr sz="2100" b="1">
              <a:solidFill>
                <a:srgbClr val="22BBEA"/>
              </a:solidFill>
              <a:latin typeface="Verdana"/>
              <a:ea typeface="Verdana"/>
              <a:cs typeface="Verdana"/>
              <a:sym typeface="Verdana"/>
            </a:endParaRPr>
          </a:p>
        </p:txBody>
      </p:sp>
      <p:sp>
        <p:nvSpPr>
          <p:cNvPr id="17" name="Google Shape;143;p16"/>
          <p:cNvSpPr/>
          <p:nvPr/>
        </p:nvSpPr>
        <p:spPr>
          <a:xfrm>
            <a:off x="725450" y="384350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18" name="Google Shape;144;p16"/>
          <p:cNvSpPr txBox="1"/>
          <p:nvPr/>
        </p:nvSpPr>
        <p:spPr>
          <a:xfrm>
            <a:off x="776450" y="3966950"/>
            <a:ext cx="571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solidFill>
                  <a:srgbClr val="22BBEA"/>
                </a:solidFill>
                <a:latin typeface="Verdana"/>
                <a:ea typeface="Verdana"/>
                <a:cs typeface="Verdana"/>
                <a:sym typeface="Verdana"/>
              </a:rPr>
              <a:t>03</a:t>
            </a:r>
            <a:endParaRPr sz="2100" b="1" dirty="0">
              <a:solidFill>
                <a:srgbClr val="22BBEA"/>
              </a:solidFill>
              <a:latin typeface="Verdana"/>
              <a:ea typeface="Verdana"/>
              <a:cs typeface="Verdana"/>
              <a:sym typeface="Verdana"/>
            </a:endParaRPr>
          </a:p>
        </p:txBody>
      </p:sp>
      <p:grpSp>
        <p:nvGrpSpPr>
          <p:cNvPr id="21" name="Google Shape;147;p16"/>
          <p:cNvGrpSpPr/>
          <p:nvPr/>
        </p:nvGrpSpPr>
        <p:grpSpPr>
          <a:xfrm>
            <a:off x="4840250" y="1717050"/>
            <a:ext cx="699000" cy="678600"/>
            <a:chOff x="725450" y="1793250"/>
            <a:chExt cx="699000" cy="678600"/>
          </a:xfrm>
        </p:grpSpPr>
        <p:sp>
          <p:nvSpPr>
            <p:cNvPr id="22" name="Google Shape;148;p16"/>
            <p:cNvSpPr/>
            <p:nvPr/>
          </p:nvSpPr>
          <p:spPr>
            <a:xfrm>
              <a:off x="725450" y="179325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 name="Google Shape;149;p16"/>
            <p:cNvSpPr txBox="1"/>
            <p:nvPr/>
          </p:nvSpPr>
          <p:spPr>
            <a:xfrm>
              <a:off x="776450" y="1916700"/>
              <a:ext cx="571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rgbClr val="22BBEA"/>
                  </a:solidFill>
                  <a:latin typeface="Verdana"/>
                  <a:ea typeface="Verdana"/>
                  <a:cs typeface="Verdana"/>
                  <a:sym typeface="Verdana"/>
                </a:rPr>
                <a:t>04</a:t>
              </a:r>
              <a:endParaRPr sz="2100" b="1">
                <a:solidFill>
                  <a:srgbClr val="22BBEA"/>
                </a:solidFill>
                <a:latin typeface="Verdana"/>
                <a:ea typeface="Verdana"/>
                <a:cs typeface="Verdana"/>
                <a:sym typeface="Verdana"/>
              </a:endParaRPr>
            </a:p>
          </p:txBody>
        </p:sp>
      </p:grpSp>
      <p:sp>
        <p:nvSpPr>
          <p:cNvPr id="26" name="Google Shape;152;p16"/>
          <p:cNvSpPr/>
          <p:nvPr/>
        </p:nvSpPr>
        <p:spPr>
          <a:xfrm>
            <a:off x="4840250" y="2780275"/>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7" name="Google Shape;153;p16"/>
          <p:cNvSpPr txBox="1"/>
          <p:nvPr/>
        </p:nvSpPr>
        <p:spPr>
          <a:xfrm>
            <a:off x="4891250" y="2903725"/>
            <a:ext cx="571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rgbClr val="22BBEA"/>
                </a:solidFill>
                <a:latin typeface="Verdana"/>
                <a:ea typeface="Verdana"/>
                <a:cs typeface="Verdana"/>
                <a:sym typeface="Verdana"/>
              </a:rPr>
              <a:t>05</a:t>
            </a:r>
            <a:endParaRPr sz="2100" b="1">
              <a:solidFill>
                <a:srgbClr val="22BBEA"/>
              </a:solidFill>
              <a:latin typeface="Verdana"/>
              <a:ea typeface="Verdana"/>
              <a:cs typeface="Verdana"/>
              <a:sym typeface="Verdana"/>
            </a:endParaRPr>
          </a:p>
        </p:txBody>
      </p:sp>
      <p:sp>
        <p:nvSpPr>
          <p:cNvPr id="30" name="Google Shape;156;p16"/>
          <p:cNvSpPr/>
          <p:nvPr/>
        </p:nvSpPr>
        <p:spPr>
          <a:xfrm>
            <a:off x="4840250" y="384350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1" name="Google Shape;157;p16"/>
          <p:cNvSpPr txBox="1"/>
          <p:nvPr/>
        </p:nvSpPr>
        <p:spPr>
          <a:xfrm>
            <a:off x="4891250" y="3966950"/>
            <a:ext cx="571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rgbClr val="22BBEA"/>
                </a:solidFill>
                <a:latin typeface="Verdana"/>
                <a:ea typeface="Verdana"/>
                <a:cs typeface="Verdana"/>
                <a:sym typeface="Verdana"/>
              </a:rPr>
              <a:t>06</a:t>
            </a:r>
            <a:endParaRPr sz="2100" b="1">
              <a:solidFill>
                <a:srgbClr val="22BBEA"/>
              </a:solidFill>
              <a:latin typeface="Verdana"/>
              <a:ea typeface="Verdana"/>
              <a:cs typeface="Verdana"/>
              <a:sym typeface="Verdana"/>
            </a:endParaRPr>
          </a:p>
        </p:txBody>
      </p:sp>
      <p:cxnSp>
        <p:nvCxnSpPr>
          <p:cNvPr id="32" name="Google Shape;158;p16"/>
          <p:cNvCxnSpPr/>
          <p:nvPr userDrawn="1"/>
        </p:nvCxnSpPr>
        <p:spPr>
          <a:xfrm rot="10800000">
            <a:off x="4189988" y="240100"/>
            <a:ext cx="12000" cy="5214900"/>
          </a:xfrm>
          <a:prstGeom prst="straightConnector1">
            <a:avLst/>
          </a:prstGeom>
          <a:noFill/>
          <a:ln w="28575" cap="flat" cmpd="sng">
            <a:solidFill>
              <a:srgbClr val="FFFFFF"/>
            </a:solidFill>
            <a:prstDash val="dot"/>
            <a:round/>
            <a:headEnd type="none" w="med" len="med"/>
            <a:tailEnd type="none" w="med" len="med"/>
          </a:ln>
        </p:spPr>
      </p:cxnSp>
      <p:sp>
        <p:nvSpPr>
          <p:cNvPr id="36" name="Text Placeholder 35"/>
          <p:cNvSpPr>
            <a:spLocks noGrp="1"/>
          </p:cNvSpPr>
          <p:nvPr>
            <p:ph type="body" sz="quarter" idx="12" hasCustomPrompt="1"/>
          </p:nvPr>
        </p:nvSpPr>
        <p:spPr>
          <a:xfrm>
            <a:off x="1673225" y="1877256"/>
            <a:ext cx="1897063" cy="358188"/>
          </a:xfrm>
          <a:prstGeom prst="rect">
            <a:avLst/>
          </a:prstGeom>
        </p:spPr>
        <p:txBody>
          <a:bodyPr/>
          <a:lstStyle>
            <a:lvl5pPr>
              <a:defRPr sz="1800">
                <a:solidFill>
                  <a:schemeClr val="bg1"/>
                </a:solidFill>
                <a:latin typeface="+mj-lt"/>
              </a:defRPr>
            </a:lvl5pPr>
          </a:lstStyle>
          <a:p>
            <a:pPr lvl="4"/>
            <a:r>
              <a:rPr lang="en-US" dirty="0"/>
              <a:t>Text </a:t>
            </a:r>
          </a:p>
        </p:txBody>
      </p:sp>
      <p:sp>
        <p:nvSpPr>
          <p:cNvPr id="37" name="Text Placeholder 35"/>
          <p:cNvSpPr>
            <a:spLocks noGrp="1"/>
          </p:cNvSpPr>
          <p:nvPr>
            <p:ph type="body" sz="quarter" idx="13" hasCustomPrompt="1"/>
          </p:nvPr>
        </p:nvSpPr>
        <p:spPr>
          <a:xfrm>
            <a:off x="1673225" y="2938215"/>
            <a:ext cx="1897063" cy="358188"/>
          </a:xfrm>
          <a:prstGeom prst="rect">
            <a:avLst/>
          </a:prstGeom>
        </p:spPr>
        <p:txBody>
          <a:bodyPr/>
          <a:lstStyle>
            <a:lvl5pPr>
              <a:defRPr sz="1800">
                <a:solidFill>
                  <a:schemeClr val="bg1"/>
                </a:solidFill>
                <a:latin typeface="+mj-lt"/>
              </a:defRPr>
            </a:lvl5pPr>
          </a:lstStyle>
          <a:p>
            <a:pPr lvl="4"/>
            <a:r>
              <a:rPr lang="en-US" dirty="0"/>
              <a:t>Text </a:t>
            </a:r>
          </a:p>
        </p:txBody>
      </p:sp>
      <p:sp>
        <p:nvSpPr>
          <p:cNvPr id="38" name="Text Placeholder 35"/>
          <p:cNvSpPr>
            <a:spLocks noGrp="1"/>
          </p:cNvSpPr>
          <p:nvPr>
            <p:ph type="body" sz="quarter" idx="14" hasCustomPrompt="1"/>
          </p:nvPr>
        </p:nvSpPr>
        <p:spPr>
          <a:xfrm>
            <a:off x="1673225" y="4003706"/>
            <a:ext cx="1897063" cy="358188"/>
          </a:xfrm>
          <a:prstGeom prst="rect">
            <a:avLst/>
          </a:prstGeom>
        </p:spPr>
        <p:txBody>
          <a:bodyPr/>
          <a:lstStyle>
            <a:lvl5pPr>
              <a:defRPr sz="1800">
                <a:solidFill>
                  <a:schemeClr val="bg1"/>
                </a:solidFill>
                <a:latin typeface="+mj-lt"/>
              </a:defRPr>
            </a:lvl5pPr>
          </a:lstStyle>
          <a:p>
            <a:pPr lvl="4"/>
            <a:r>
              <a:rPr lang="en-US" dirty="0"/>
              <a:t>Text </a:t>
            </a:r>
          </a:p>
        </p:txBody>
      </p:sp>
      <p:sp>
        <p:nvSpPr>
          <p:cNvPr id="42" name="Text Placeholder 35"/>
          <p:cNvSpPr>
            <a:spLocks noGrp="1"/>
          </p:cNvSpPr>
          <p:nvPr>
            <p:ph type="body" sz="quarter" idx="15" hasCustomPrompt="1"/>
          </p:nvPr>
        </p:nvSpPr>
        <p:spPr>
          <a:xfrm>
            <a:off x="5723792" y="1877256"/>
            <a:ext cx="1897063" cy="358188"/>
          </a:xfrm>
          <a:prstGeom prst="rect">
            <a:avLst/>
          </a:prstGeom>
        </p:spPr>
        <p:txBody>
          <a:bodyPr/>
          <a:lstStyle>
            <a:lvl5pPr>
              <a:defRPr sz="1800">
                <a:solidFill>
                  <a:schemeClr val="bg1"/>
                </a:solidFill>
                <a:latin typeface="+mj-lt"/>
              </a:defRPr>
            </a:lvl5pPr>
          </a:lstStyle>
          <a:p>
            <a:pPr lvl="4"/>
            <a:r>
              <a:rPr lang="en-US" dirty="0"/>
              <a:t>Text </a:t>
            </a:r>
          </a:p>
        </p:txBody>
      </p:sp>
      <p:sp>
        <p:nvSpPr>
          <p:cNvPr id="43" name="Text Placeholder 35"/>
          <p:cNvSpPr>
            <a:spLocks noGrp="1"/>
          </p:cNvSpPr>
          <p:nvPr>
            <p:ph type="body" sz="quarter" idx="16" hasCustomPrompt="1"/>
          </p:nvPr>
        </p:nvSpPr>
        <p:spPr>
          <a:xfrm>
            <a:off x="5723792" y="2938215"/>
            <a:ext cx="1897063" cy="358188"/>
          </a:xfrm>
          <a:prstGeom prst="rect">
            <a:avLst/>
          </a:prstGeom>
        </p:spPr>
        <p:txBody>
          <a:bodyPr/>
          <a:lstStyle>
            <a:lvl5pPr>
              <a:defRPr sz="1800">
                <a:solidFill>
                  <a:schemeClr val="bg1"/>
                </a:solidFill>
                <a:latin typeface="+mj-lt"/>
              </a:defRPr>
            </a:lvl5pPr>
          </a:lstStyle>
          <a:p>
            <a:pPr lvl="4"/>
            <a:r>
              <a:rPr lang="en-US" dirty="0"/>
              <a:t>Text </a:t>
            </a:r>
          </a:p>
        </p:txBody>
      </p:sp>
      <p:sp>
        <p:nvSpPr>
          <p:cNvPr id="44" name="Text Placeholder 35"/>
          <p:cNvSpPr>
            <a:spLocks noGrp="1"/>
          </p:cNvSpPr>
          <p:nvPr>
            <p:ph type="body" sz="quarter" idx="17" hasCustomPrompt="1"/>
          </p:nvPr>
        </p:nvSpPr>
        <p:spPr>
          <a:xfrm>
            <a:off x="5723792" y="3999174"/>
            <a:ext cx="1897063" cy="358188"/>
          </a:xfrm>
          <a:prstGeom prst="rect">
            <a:avLst/>
          </a:prstGeom>
        </p:spPr>
        <p:txBody>
          <a:bodyPr/>
          <a:lstStyle>
            <a:lvl5pPr>
              <a:defRPr sz="1800">
                <a:solidFill>
                  <a:schemeClr val="bg1"/>
                </a:solidFill>
                <a:latin typeface="+mj-lt"/>
              </a:defRPr>
            </a:lvl5pPr>
          </a:lstStyle>
          <a:p>
            <a:pPr lvl="4"/>
            <a:r>
              <a:rPr lang="en-US" dirty="0"/>
              <a:t>Text </a:t>
            </a:r>
          </a:p>
        </p:txBody>
      </p:sp>
      <p:sp>
        <p:nvSpPr>
          <p:cNvPr id="46" name="Title 45"/>
          <p:cNvSpPr>
            <a:spLocks noGrp="1"/>
          </p:cNvSpPr>
          <p:nvPr>
            <p:ph type="title" hasCustomPrompt="1"/>
          </p:nvPr>
        </p:nvSpPr>
        <p:spPr>
          <a:xfrm>
            <a:off x="628650" y="274639"/>
            <a:ext cx="7886700" cy="624000"/>
          </a:xfrm>
          <a:prstGeom prst="rect">
            <a:avLst/>
          </a:prstGeom>
        </p:spPr>
        <p:txBody>
          <a:bodyPr/>
          <a:lstStyle>
            <a:lvl1pPr>
              <a:defRPr sz="2400" b="1">
                <a:solidFill>
                  <a:srgbClr val="FF9933"/>
                </a:solidFill>
                <a:latin typeface="+mj-lt"/>
              </a:defRPr>
            </a:lvl1pPr>
          </a:lstStyle>
          <a:p>
            <a:r>
              <a:rPr lang="en-US" dirty="0"/>
              <a:t>Title</a:t>
            </a:r>
          </a:p>
        </p:txBody>
      </p:sp>
    </p:spTree>
    <p:extLst>
      <p:ext uri="{BB962C8B-B14F-4D97-AF65-F5344CB8AC3E}">
        <p14:creationId xmlns:p14="http://schemas.microsoft.com/office/powerpoint/2010/main" val="3097826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lection Process">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4" name="Google Shape;61;p7"/>
          <p:cNvCxnSpPr/>
          <p:nvPr userDrawn="1"/>
        </p:nvCxnSpPr>
        <p:spPr>
          <a:xfrm rot="10800000" flipH="1">
            <a:off x="457200" y="1607150"/>
            <a:ext cx="8262900" cy="24000"/>
          </a:xfrm>
          <a:prstGeom prst="straightConnector1">
            <a:avLst/>
          </a:prstGeom>
          <a:noFill/>
          <a:ln w="9525" cap="flat" cmpd="sng">
            <a:solidFill>
              <a:srgbClr val="CCCCCC"/>
            </a:solidFill>
            <a:prstDash val="solid"/>
            <a:round/>
            <a:headEnd type="none" w="med" len="med"/>
            <a:tailEnd type="triangle" w="med" len="med"/>
          </a:ln>
        </p:spPr>
      </p:cxnSp>
      <p:sp>
        <p:nvSpPr>
          <p:cNvPr id="5" name="Google Shape;62;p7"/>
          <p:cNvSpPr/>
          <p:nvPr userDrawn="1"/>
        </p:nvSpPr>
        <p:spPr>
          <a:xfrm>
            <a:off x="0" y="-51975"/>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3;p7"/>
          <p:cNvSpPr/>
          <p:nvPr userDrawn="1"/>
        </p:nvSpPr>
        <p:spPr>
          <a:xfrm>
            <a:off x="-2" y="2663364"/>
            <a:ext cx="9144000" cy="25374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64;p7"/>
          <p:cNvPicPr preferRelativeResize="0"/>
          <p:nvPr userDrawn="1"/>
        </p:nvPicPr>
        <p:blipFill>
          <a:blip r:embed="rId2">
            <a:extLst>
              <a:ext uri="{28A0092B-C50C-407E-A947-70E740481C1C}">
                <a14:useLocalDpi xmlns:a14="http://schemas.microsoft.com/office/drawing/2010/main" val="0"/>
              </a:ext>
            </a:extLst>
          </a:blip>
          <a:stretch>
            <a:fillRect/>
          </a:stretch>
        </p:blipFill>
        <p:spPr>
          <a:xfrm>
            <a:off x="2843044" y="912538"/>
            <a:ext cx="1357515" cy="1357515"/>
          </a:xfrm>
          <a:prstGeom prst="rect">
            <a:avLst/>
          </a:prstGeom>
          <a:noFill/>
          <a:ln>
            <a:noFill/>
          </a:ln>
        </p:spPr>
      </p:pic>
      <p:pic>
        <p:nvPicPr>
          <p:cNvPr id="8" name="Google Shape;65;p7"/>
          <p:cNvPicPr preferRelativeResize="0"/>
          <p:nvPr userDrawn="1"/>
        </p:nvPicPr>
        <p:blipFill>
          <a:blip r:embed="rId3">
            <a:extLst>
              <a:ext uri="{28A0092B-C50C-407E-A947-70E740481C1C}">
                <a14:useLocalDpi xmlns:a14="http://schemas.microsoft.com/office/drawing/2010/main" val="0"/>
              </a:ext>
            </a:extLst>
          </a:blip>
          <a:stretch>
            <a:fillRect/>
          </a:stretch>
        </p:blipFill>
        <p:spPr>
          <a:xfrm>
            <a:off x="742624" y="912541"/>
            <a:ext cx="1357515" cy="1357515"/>
          </a:xfrm>
          <a:prstGeom prst="rect">
            <a:avLst/>
          </a:prstGeom>
          <a:noFill/>
          <a:ln>
            <a:noFill/>
          </a:ln>
        </p:spPr>
      </p:pic>
      <p:pic>
        <p:nvPicPr>
          <p:cNvPr id="9" name="Google Shape;66;p7"/>
          <p:cNvPicPr preferRelativeResize="0"/>
          <p:nvPr userDrawn="1"/>
        </p:nvPicPr>
        <p:blipFill>
          <a:blip r:embed="rId4">
            <a:extLst>
              <a:ext uri="{28A0092B-C50C-407E-A947-70E740481C1C}">
                <a14:useLocalDpi xmlns:a14="http://schemas.microsoft.com/office/drawing/2010/main" val="0"/>
              </a:ext>
            </a:extLst>
          </a:blip>
          <a:stretch>
            <a:fillRect/>
          </a:stretch>
        </p:blipFill>
        <p:spPr>
          <a:xfrm>
            <a:off x="7043841" y="912525"/>
            <a:ext cx="1357550" cy="1357550"/>
          </a:xfrm>
          <a:prstGeom prst="rect">
            <a:avLst/>
          </a:prstGeom>
          <a:noFill/>
          <a:ln>
            <a:noFill/>
          </a:ln>
        </p:spPr>
      </p:pic>
      <p:pic>
        <p:nvPicPr>
          <p:cNvPr id="10" name="Google Shape;67;p7"/>
          <p:cNvPicPr preferRelativeResize="0"/>
          <p:nvPr userDrawn="1"/>
        </p:nvPicPr>
        <p:blipFill>
          <a:blip r:embed="rId5">
            <a:extLst>
              <a:ext uri="{28A0092B-C50C-407E-A947-70E740481C1C}">
                <a14:useLocalDpi xmlns:a14="http://schemas.microsoft.com/office/drawing/2010/main" val="0"/>
              </a:ext>
            </a:extLst>
          </a:blip>
          <a:stretch>
            <a:fillRect/>
          </a:stretch>
        </p:blipFill>
        <p:spPr>
          <a:xfrm>
            <a:off x="4943458" y="912539"/>
            <a:ext cx="1357515" cy="1357515"/>
          </a:xfrm>
          <a:prstGeom prst="rect">
            <a:avLst/>
          </a:prstGeom>
          <a:noFill/>
          <a:ln>
            <a:noFill/>
          </a:ln>
        </p:spPr>
      </p:pic>
      <p:sp>
        <p:nvSpPr>
          <p:cNvPr id="11" name="Google Shape;68;p7"/>
          <p:cNvSpPr txBox="1"/>
          <p:nvPr userDrawn="1"/>
        </p:nvSpPr>
        <p:spPr>
          <a:xfrm>
            <a:off x="294467" y="109125"/>
            <a:ext cx="8849531" cy="11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FF9933"/>
                </a:solidFill>
                <a:latin typeface="Verdana"/>
                <a:ea typeface="Verdana"/>
                <a:cs typeface="Verdana"/>
                <a:sym typeface="Verdana"/>
              </a:rPr>
              <a:t>The different steps of PN’s Selection Process</a:t>
            </a:r>
            <a:endParaRPr sz="2400" b="1" dirty="0">
              <a:solidFill>
                <a:srgbClr val="FF9933"/>
              </a:solidFill>
              <a:latin typeface="Verdana"/>
              <a:ea typeface="Verdana"/>
              <a:cs typeface="Verdana"/>
              <a:sym typeface="Verdana"/>
            </a:endParaRPr>
          </a:p>
          <a:p>
            <a:pPr marL="0" lvl="0" indent="0" algn="l" rtl="0">
              <a:spcBef>
                <a:spcPts val="0"/>
              </a:spcBef>
              <a:spcAft>
                <a:spcPts val="0"/>
              </a:spcAft>
              <a:buNone/>
            </a:pPr>
            <a:endParaRPr sz="2400" dirty="0">
              <a:solidFill>
                <a:srgbClr val="FF9933"/>
              </a:solidFill>
              <a:latin typeface="Verdana"/>
              <a:ea typeface="Verdana"/>
              <a:cs typeface="Verdana"/>
              <a:sym typeface="Verdana"/>
            </a:endParaRPr>
          </a:p>
        </p:txBody>
      </p:sp>
      <p:sp>
        <p:nvSpPr>
          <p:cNvPr id="12" name="Google Shape;69;p7"/>
          <p:cNvSpPr txBox="1"/>
          <p:nvPr userDrawn="1"/>
        </p:nvSpPr>
        <p:spPr>
          <a:xfrm>
            <a:off x="307364" y="2269928"/>
            <a:ext cx="2230800" cy="3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dirty="0">
                <a:solidFill>
                  <a:srgbClr val="22BBEA"/>
                </a:solidFill>
                <a:latin typeface="Verdana"/>
                <a:ea typeface="Verdana"/>
                <a:cs typeface="Verdana"/>
                <a:sym typeface="Verdana"/>
              </a:rPr>
              <a:t>Information Session</a:t>
            </a:r>
            <a:endParaRPr sz="1300" b="1" dirty="0">
              <a:solidFill>
                <a:srgbClr val="22BBEA"/>
              </a:solidFill>
              <a:latin typeface="Verdana"/>
              <a:ea typeface="Verdana"/>
              <a:cs typeface="Verdana"/>
              <a:sym typeface="Verdana"/>
            </a:endParaRPr>
          </a:p>
          <a:p>
            <a:pPr marL="0" lvl="0" indent="0" algn="l" rtl="0">
              <a:spcBef>
                <a:spcPts val="0"/>
              </a:spcBef>
              <a:spcAft>
                <a:spcPts val="0"/>
              </a:spcAft>
              <a:buNone/>
            </a:pPr>
            <a:endParaRPr sz="1300" b="1" dirty="0">
              <a:solidFill>
                <a:srgbClr val="22BBEA"/>
              </a:solidFill>
              <a:latin typeface="Verdana"/>
              <a:ea typeface="Verdana"/>
              <a:cs typeface="Verdana"/>
              <a:sym typeface="Verdana"/>
            </a:endParaRPr>
          </a:p>
          <a:p>
            <a:pPr marL="0" lvl="0" indent="0" algn="l" rtl="0">
              <a:spcBef>
                <a:spcPts val="0"/>
              </a:spcBef>
              <a:spcAft>
                <a:spcPts val="0"/>
              </a:spcAft>
              <a:buNone/>
            </a:pPr>
            <a:endParaRPr sz="1300" b="1" dirty="0">
              <a:solidFill>
                <a:srgbClr val="22BBEA"/>
              </a:solidFill>
              <a:latin typeface="Verdana"/>
              <a:ea typeface="Verdana"/>
              <a:cs typeface="Verdana"/>
              <a:sym typeface="Verdana"/>
            </a:endParaRPr>
          </a:p>
          <a:p>
            <a:pPr marL="0" lvl="0" indent="0" algn="l" rtl="0">
              <a:spcBef>
                <a:spcPts val="0"/>
              </a:spcBef>
              <a:spcAft>
                <a:spcPts val="0"/>
              </a:spcAft>
              <a:buNone/>
            </a:pPr>
            <a:endParaRPr sz="1300" dirty="0">
              <a:solidFill>
                <a:srgbClr val="22BBEA"/>
              </a:solidFill>
              <a:latin typeface="Verdana"/>
              <a:ea typeface="Verdana"/>
              <a:cs typeface="Verdana"/>
              <a:sym typeface="Verdana"/>
            </a:endParaRPr>
          </a:p>
        </p:txBody>
      </p:sp>
      <p:sp>
        <p:nvSpPr>
          <p:cNvPr id="13" name="Google Shape;70;p7"/>
          <p:cNvSpPr txBox="1"/>
          <p:nvPr userDrawn="1"/>
        </p:nvSpPr>
        <p:spPr>
          <a:xfrm>
            <a:off x="2615950" y="2269928"/>
            <a:ext cx="1811700" cy="3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dirty="0">
                <a:solidFill>
                  <a:srgbClr val="22BBEA"/>
                </a:solidFill>
                <a:latin typeface="Verdana"/>
                <a:ea typeface="Verdana"/>
                <a:cs typeface="Verdana"/>
                <a:sym typeface="Verdana"/>
              </a:rPr>
              <a:t>Written Exam</a:t>
            </a:r>
            <a:endParaRPr sz="1300" b="1" dirty="0">
              <a:solidFill>
                <a:srgbClr val="22BBEA"/>
              </a:solidFill>
              <a:latin typeface="Verdana"/>
              <a:ea typeface="Verdana"/>
              <a:cs typeface="Verdana"/>
              <a:sym typeface="Verdana"/>
            </a:endParaRPr>
          </a:p>
          <a:p>
            <a:pPr marL="0" lvl="0" indent="0" algn="ctr" rtl="0">
              <a:spcBef>
                <a:spcPts val="0"/>
              </a:spcBef>
              <a:spcAft>
                <a:spcPts val="0"/>
              </a:spcAft>
              <a:buNone/>
            </a:pPr>
            <a:endParaRPr sz="1300" dirty="0">
              <a:solidFill>
                <a:srgbClr val="22BBEA"/>
              </a:solidFill>
              <a:latin typeface="Verdana"/>
              <a:ea typeface="Verdana"/>
              <a:cs typeface="Verdana"/>
              <a:sym typeface="Verdana"/>
            </a:endParaRPr>
          </a:p>
        </p:txBody>
      </p:sp>
      <p:sp>
        <p:nvSpPr>
          <p:cNvPr id="14" name="Google Shape;71;p7"/>
          <p:cNvSpPr txBox="1"/>
          <p:nvPr userDrawn="1"/>
        </p:nvSpPr>
        <p:spPr>
          <a:xfrm>
            <a:off x="4506814" y="2269928"/>
            <a:ext cx="2230800" cy="3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dirty="0">
                <a:solidFill>
                  <a:srgbClr val="22BBEA"/>
                </a:solidFill>
                <a:latin typeface="Verdana"/>
                <a:ea typeface="Verdana"/>
                <a:cs typeface="Verdana"/>
                <a:sym typeface="Verdana"/>
              </a:rPr>
              <a:t>Individual Interview</a:t>
            </a:r>
            <a:endParaRPr sz="1300" dirty="0">
              <a:solidFill>
                <a:srgbClr val="22BBEA"/>
              </a:solidFill>
              <a:latin typeface="Verdana"/>
              <a:ea typeface="Verdana"/>
              <a:cs typeface="Verdana"/>
              <a:sym typeface="Verdana"/>
            </a:endParaRPr>
          </a:p>
        </p:txBody>
      </p:sp>
      <p:sp>
        <p:nvSpPr>
          <p:cNvPr id="15" name="Google Shape;72;p7"/>
          <p:cNvSpPr txBox="1"/>
          <p:nvPr userDrawn="1"/>
        </p:nvSpPr>
        <p:spPr>
          <a:xfrm>
            <a:off x="6607216" y="2265592"/>
            <a:ext cx="2230800" cy="3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dirty="0">
                <a:solidFill>
                  <a:srgbClr val="22BBEA"/>
                </a:solidFill>
                <a:latin typeface="Verdana"/>
                <a:ea typeface="Verdana"/>
                <a:cs typeface="Verdana"/>
                <a:sym typeface="Verdana"/>
              </a:rPr>
              <a:t>Social Investigation</a:t>
            </a:r>
            <a:endParaRPr sz="1300" dirty="0">
              <a:solidFill>
                <a:srgbClr val="22BBEA"/>
              </a:solidFill>
              <a:latin typeface="Verdana"/>
              <a:ea typeface="Verdana"/>
              <a:cs typeface="Verdana"/>
              <a:sym typeface="Verdana"/>
            </a:endParaRPr>
          </a:p>
        </p:txBody>
      </p:sp>
      <p:sp>
        <p:nvSpPr>
          <p:cNvPr id="17" name="Text Placeholder 16"/>
          <p:cNvSpPr>
            <a:spLocks noGrp="1"/>
          </p:cNvSpPr>
          <p:nvPr>
            <p:ph type="body" sz="quarter" idx="11"/>
          </p:nvPr>
        </p:nvSpPr>
        <p:spPr>
          <a:xfrm>
            <a:off x="566742" y="2886066"/>
            <a:ext cx="1721633" cy="2043112"/>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schemeClr val="bg1"/>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schemeClr val="bg1"/>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schemeClr val="bg1"/>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600" b="0" i="0" u="none" strike="noStrike" kern="1200" cap="none" spc="0" normalizeH="0" baseline="0" noProof="0">
                <a:ln>
                  <a:noFill/>
                </a:ln>
                <a:solidFill>
                  <a:schemeClr val="bg1"/>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600" b="0" i="0" u="none" strike="noStrike" kern="1200" cap="none" spc="0" normalizeH="0" baseline="0" noProof="0">
                <a:ln>
                  <a:noFill/>
                </a:ln>
                <a:solidFill>
                  <a:schemeClr val="bg1"/>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Placeholder 16"/>
          <p:cNvSpPr>
            <a:spLocks noGrp="1"/>
          </p:cNvSpPr>
          <p:nvPr>
            <p:ph type="body" sz="quarter" idx="12"/>
          </p:nvPr>
        </p:nvSpPr>
        <p:spPr>
          <a:xfrm>
            <a:off x="2660983" y="2894945"/>
            <a:ext cx="1721633" cy="2043112"/>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schemeClr val="bg1"/>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schemeClr val="bg1"/>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schemeClr val="bg1"/>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600" b="0" i="0" u="none" strike="noStrike" kern="1200" cap="none" spc="0" normalizeH="0" baseline="0" noProof="0">
                <a:ln>
                  <a:noFill/>
                </a:ln>
                <a:solidFill>
                  <a:schemeClr val="bg1"/>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600" b="0" i="0" u="none" strike="noStrike" kern="1200" cap="none" spc="0" normalizeH="0" baseline="0" noProof="0">
                <a:ln>
                  <a:noFill/>
                </a:ln>
                <a:solidFill>
                  <a:schemeClr val="bg1"/>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Placeholder 16"/>
          <p:cNvSpPr>
            <a:spLocks noGrp="1"/>
          </p:cNvSpPr>
          <p:nvPr>
            <p:ph type="body" sz="quarter" idx="13"/>
          </p:nvPr>
        </p:nvSpPr>
        <p:spPr>
          <a:xfrm>
            <a:off x="4760105" y="2886066"/>
            <a:ext cx="1724218" cy="2043112"/>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schemeClr val="bg1"/>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schemeClr val="bg1"/>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schemeClr val="bg1"/>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600" b="0" i="0" u="none" strike="noStrike" kern="1200" cap="none" spc="0" normalizeH="0" baseline="0" noProof="0">
                <a:ln>
                  <a:noFill/>
                </a:ln>
                <a:solidFill>
                  <a:schemeClr val="bg1"/>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600" b="0" i="0" u="none" strike="noStrike" kern="1200" cap="none" spc="0" normalizeH="0" baseline="0" noProof="0">
                <a:ln>
                  <a:noFill/>
                </a:ln>
                <a:solidFill>
                  <a:schemeClr val="bg1"/>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Placeholder 16"/>
          <p:cNvSpPr>
            <a:spLocks noGrp="1"/>
          </p:cNvSpPr>
          <p:nvPr>
            <p:ph type="body" sz="quarter" idx="14"/>
          </p:nvPr>
        </p:nvSpPr>
        <p:spPr>
          <a:xfrm>
            <a:off x="6861812" y="2894945"/>
            <a:ext cx="1721633" cy="2043112"/>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schemeClr val="bg1"/>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schemeClr val="bg1"/>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schemeClr val="bg1"/>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600" b="0" i="0" u="none" strike="noStrike" kern="1200" cap="none" spc="0" normalizeH="0" baseline="0" noProof="0">
                <a:ln>
                  <a:noFill/>
                </a:ln>
                <a:solidFill>
                  <a:schemeClr val="bg1"/>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600" b="0" i="0" u="none" strike="noStrike" kern="1200" cap="none" spc="0" normalizeH="0" baseline="0" noProof="0">
                <a:ln>
                  <a:noFill/>
                </a:ln>
                <a:solidFill>
                  <a:schemeClr val="bg1"/>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943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duction to PN">
    <p:spTree>
      <p:nvGrpSpPr>
        <p:cNvPr id="1" name=""/>
        <p:cNvGrpSpPr/>
        <p:nvPr/>
      </p:nvGrpSpPr>
      <p:grpSpPr>
        <a:xfrm>
          <a:off x="0" y="0"/>
          <a:ext cx="0" cy="0"/>
          <a:chOff x="0" y="0"/>
          <a:chExt cx="0" cy="0"/>
        </a:xfrm>
      </p:grpSpPr>
      <p:sp>
        <p:nvSpPr>
          <p:cNvPr id="5" name="Google Shape;223;p22"/>
          <p:cNvSpPr/>
          <p:nvPr userDrawn="1"/>
        </p:nvSpPr>
        <p:spPr>
          <a:xfrm>
            <a:off x="1" y="14"/>
            <a:ext cx="2940900" cy="51435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4" name="Google Shape;224;p22"/>
          <p:cNvPicPr preferRelativeResize="0"/>
          <p:nvPr userDrawn="1"/>
        </p:nvPicPr>
        <p:blipFill>
          <a:blip r:embed="rId2">
            <a:extLst>
              <a:ext uri="{28A0092B-C50C-407E-A947-70E740481C1C}">
                <a14:useLocalDpi xmlns:a14="http://schemas.microsoft.com/office/drawing/2010/main" val="0"/>
              </a:ext>
            </a:extLst>
          </a:blip>
          <a:stretch>
            <a:fillRect/>
          </a:stretch>
        </p:blipFill>
        <p:spPr>
          <a:xfrm>
            <a:off x="2201400" y="459039"/>
            <a:ext cx="6790199" cy="4802871"/>
          </a:xfrm>
          <a:prstGeom prst="rect">
            <a:avLst/>
          </a:prstGeom>
          <a:noFill/>
          <a:ln>
            <a:noFill/>
          </a:ln>
        </p:spPr>
      </p:pic>
      <p:sp>
        <p:nvSpPr>
          <p:cNvPr id="6" name="Google Shape;225;p22"/>
          <p:cNvSpPr txBox="1"/>
          <p:nvPr userDrawn="1"/>
        </p:nvSpPr>
        <p:spPr>
          <a:xfrm>
            <a:off x="3023901" y="5901"/>
            <a:ext cx="6322500" cy="11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9933"/>
                </a:solidFill>
                <a:latin typeface="Verdana"/>
                <a:ea typeface="Verdana"/>
                <a:cs typeface="Verdana"/>
                <a:sym typeface="Verdana"/>
              </a:rPr>
              <a:t>Passerelles numériques</a:t>
            </a:r>
            <a:endParaRPr sz="2400" b="1">
              <a:solidFill>
                <a:srgbClr val="FF9933"/>
              </a:solidFill>
              <a:latin typeface="Verdana"/>
              <a:ea typeface="Verdana"/>
              <a:cs typeface="Verdana"/>
              <a:sym typeface="Verdana"/>
            </a:endParaRPr>
          </a:p>
          <a:p>
            <a:pPr marL="0" lvl="0" indent="0" algn="l" rtl="0">
              <a:spcBef>
                <a:spcPts val="0"/>
              </a:spcBef>
              <a:spcAft>
                <a:spcPts val="0"/>
              </a:spcAft>
              <a:buNone/>
            </a:pPr>
            <a:r>
              <a:rPr lang="en" sz="2400">
                <a:solidFill>
                  <a:srgbClr val="FF9933"/>
                </a:solidFill>
                <a:latin typeface="Verdana"/>
                <a:ea typeface="Verdana"/>
                <a:cs typeface="Verdana"/>
                <a:sym typeface="Verdana"/>
              </a:rPr>
              <a:t>Cambodia, Philippines, Vietnam</a:t>
            </a:r>
            <a:endParaRPr sz="2400">
              <a:solidFill>
                <a:srgbClr val="FF9933"/>
              </a:solidFill>
              <a:latin typeface="Verdana"/>
              <a:ea typeface="Verdana"/>
              <a:cs typeface="Verdana"/>
              <a:sym typeface="Verdana"/>
            </a:endParaRPr>
          </a:p>
        </p:txBody>
      </p:sp>
      <p:sp>
        <p:nvSpPr>
          <p:cNvPr id="7" name="Google Shape;226;p22"/>
          <p:cNvSpPr/>
          <p:nvPr userDrawn="1"/>
        </p:nvSpPr>
        <p:spPr>
          <a:xfrm rot="-533510">
            <a:off x="3936938" y="940587"/>
            <a:ext cx="863600" cy="2797930"/>
          </a:xfrm>
          <a:custGeom>
            <a:avLst/>
            <a:gdLst/>
            <a:ahLst/>
            <a:cxnLst/>
            <a:rect l="l" t="t" r="r" b="b"/>
            <a:pathLst>
              <a:path w="9781" h="84297" extrusionOk="0">
                <a:moveTo>
                  <a:pt x="9304" y="0"/>
                </a:moveTo>
                <a:cubicBezTo>
                  <a:pt x="9304" y="3981"/>
                  <a:pt x="6111" y="7295"/>
                  <a:pt x="4542" y="10954"/>
                </a:cubicBezTo>
                <a:cubicBezTo>
                  <a:pt x="1610" y="17793"/>
                  <a:pt x="693" y="25434"/>
                  <a:pt x="256" y="32862"/>
                </a:cubicBezTo>
                <a:cubicBezTo>
                  <a:pt x="-767" y="50268"/>
                  <a:pt x="4260" y="67758"/>
                  <a:pt x="9781" y="84297"/>
                </a:cubicBezTo>
              </a:path>
            </a:pathLst>
          </a:custGeom>
          <a:noFill/>
          <a:ln w="28575" cap="flat" cmpd="sng">
            <a:solidFill>
              <a:srgbClr val="B7B7B7"/>
            </a:solidFill>
            <a:prstDash val="dot"/>
            <a:round/>
            <a:headEnd type="none" w="med" len="med"/>
            <a:tailEnd type="none" w="med" len="med"/>
          </a:ln>
        </p:spPr>
      </p:sp>
      <p:sp>
        <p:nvSpPr>
          <p:cNvPr id="8" name="Google Shape;227;p22"/>
          <p:cNvSpPr/>
          <p:nvPr userDrawn="1"/>
        </p:nvSpPr>
        <p:spPr>
          <a:xfrm rot="9185825">
            <a:off x="5565290" y="1311081"/>
            <a:ext cx="2081259" cy="1042696"/>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med" len="med"/>
            <a:tailEnd type="none" w="med" len="med"/>
          </a:ln>
        </p:spPr>
      </p:sp>
      <p:sp>
        <p:nvSpPr>
          <p:cNvPr id="9" name="Google Shape;228;p22"/>
          <p:cNvSpPr txBox="1"/>
          <p:nvPr userDrawn="1"/>
        </p:nvSpPr>
        <p:spPr>
          <a:xfrm>
            <a:off x="280651" y="347417"/>
            <a:ext cx="2379600" cy="470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50" b="1" dirty="0">
                <a:solidFill>
                  <a:schemeClr val="lt1"/>
                </a:solidFill>
                <a:latin typeface="Verdana"/>
                <a:ea typeface="Verdana"/>
                <a:cs typeface="Verdana"/>
                <a:sym typeface="Verdana"/>
              </a:rPr>
              <a:t>Passerelles numériques</a:t>
            </a:r>
            <a:r>
              <a:rPr lang="en" sz="1150" dirty="0">
                <a:solidFill>
                  <a:schemeClr val="lt1"/>
                </a:solidFill>
                <a:latin typeface="Verdana"/>
                <a:ea typeface="Verdana"/>
                <a:cs typeface="Verdana"/>
                <a:sym typeface="Verdana"/>
              </a:rPr>
              <a:t> is a </a:t>
            </a:r>
            <a:r>
              <a:rPr lang="en" sz="1150" b="1" dirty="0">
                <a:solidFill>
                  <a:schemeClr val="lt1"/>
                </a:solidFill>
                <a:latin typeface="Verdana"/>
                <a:ea typeface="Verdana"/>
                <a:cs typeface="Verdana"/>
                <a:sym typeface="Verdana"/>
              </a:rPr>
              <a:t>French non-profit organization</a:t>
            </a:r>
            <a:r>
              <a:rPr lang="en" sz="1150" dirty="0">
                <a:solidFill>
                  <a:schemeClr val="lt1"/>
                </a:solidFill>
                <a:latin typeface="Verdana"/>
                <a:ea typeface="Verdana"/>
                <a:cs typeface="Verdana"/>
                <a:sym typeface="Verdana"/>
              </a:rPr>
              <a:t>, created in </a:t>
            </a:r>
            <a:r>
              <a:rPr lang="en" sz="1150" b="1" dirty="0">
                <a:solidFill>
                  <a:schemeClr val="lt1"/>
                </a:solidFill>
                <a:latin typeface="Verdana"/>
                <a:ea typeface="Verdana"/>
                <a:cs typeface="Verdana"/>
                <a:sym typeface="Verdana"/>
              </a:rPr>
              <a:t>2005,</a:t>
            </a:r>
            <a:r>
              <a:rPr lang="en" sz="1150" dirty="0">
                <a:solidFill>
                  <a:schemeClr val="lt1"/>
                </a:solidFill>
                <a:latin typeface="Verdana"/>
                <a:ea typeface="Verdana"/>
                <a:cs typeface="Verdana"/>
                <a:sym typeface="Verdana"/>
              </a:rPr>
              <a:t> which intends to enable </a:t>
            </a:r>
            <a:r>
              <a:rPr lang="en" sz="1150" b="1" dirty="0">
                <a:solidFill>
                  <a:schemeClr val="lt1"/>
                </a:solidFill>
                <a:latin typeface="Verdana"/>
                <a:ea typeface="Verdana"/>
                <a:cs typeface="Verdana"/>
                <a:sym typeface="Verdana"/>
              </a:rPr>
              <a:t>young underprivileged people </a:t>
            </a:r>
            <a:r>
              <a:rPr lang="en" sz="1150" dirty="0">
                <a:solidFill>
                  <a:schemeClr val="lt1"/>
                </a:solidFill>
                <a:latin typeface="Verdana"/>
                <a:ea typeface="Verdana"/>
                <a:cs typeface="Verdana"/>
                <a:sym typeface="Verdana"/>
              </a:rPr>
              <a:t>to</a:t>
            </a:r>
            <a:r>
              <a:rPr lang="en" sz="1150" b="1" dirty="0">
                <a:solidFill>
                  <a:schemeClr val="lt1"/>
                </a:solidFill>
                <a:latin typeface="Verdana"/>
                <a:ea typeface="Verdana"/>
                <a:cs typeface="Verdana"/>
                <a:sym typeface="Verdana"/>
              </a:rPr>
              <a:t> build their employability </a:t>
            </a:r>
            <a:r>
              <a:rPr lang="en" sz="1150" dirty="0">
                <a:solidFill>
                  <a:schemeClr val="lt1"/>
                </a:solidFill>
                <a:latin typeface="Verdana"/>
                <a:ea typeface="Verdana"/>
                <a:cs typeface="Verdana"/>
                <a:sym typeface="Verdana"/>
              </a:rPr>
              <a:t>through</a:t>
            </a:r>
            <a:r>
              <a:rPr lang="en" sz="1150" b="1" dirty="0">
                <a:solidFill>
                  <a:schemeClr val="lt1"/>
                </a:solidFill>
                <a:latin typeface="Verdana"/>
                <a:ea typeface="Verdana"/>
                <a:cs typeface="Verdana"/>
                <a:sym typeface="Verdana"/>
              </a:rPr>
              <a:t> education </a:t>
            </a:r>
            <a:r>
              <a:rPr lang="en" sz="1150" dirty="0">
                <a:solidFill>
                  <a:schemeClr val="lt1"/>
                </a:solidFill>
                <a:latin typeface="Verdana"/>
                <a:ea typeface="Verdana"/>
                <a:cs typeface="Verdana"/>
                <a:sym typeface="Verdana"/>
              </a:rPr>
              <a:t>in the</a:t>
            </a:r>
            <a:r>
              <a:rPr lang="en" sz="1150" b="1" dirty="0">
                <a:solidFill>
                  <a:schemeClr val="lt1"/>
                </a:solidFill>
                <a:latin typeface="Verdana"/>
                <a:ea typeface="Verdana"/>
                <a:cs typeface="Verdana"/>
                <a:sym typeface="Verdana"/>
              </a:rPr>
              <a:t> digital industry</a:t>
            </a:r>
            <a:r>
              <a:rPr lang="en" sz="1150" dirty="0">
                <a:solidFill>
                  <a:schemeClr val="lt1"/>
                </a:solidFill>
                <a:latin typeface="Verdana"/>
                <a:ea typeface="Verdana"/>
                <a:cs typeface="Verdana"/>
                <a:sym typeface="Verdana"/>
              </a:rPr>
              <a:t>, and leverage their </a:t>
            </a:r>
            <a:r>
              <a:rPr lang="en" sz="1150" b="1" dirty="0">
                <a:solidFill>
                  <a:schemeClr val="lt1"/>
                </a:solidFill>
                <a:latin typeface="Verdana"/>
                <a:ea typeface="Verdana"/>
                <a:cs typeface="Verdana"/>
                <a:sym typeface="Verdana"/>
              </a:rPr>
              <a:t>potential </a:t>
            </a:r>
            <a:endParaRPr sz="1150" b="1" dirty="0">
              <a:solidFill>
                <a:schemeClr val="lt1"/>
              </a:solidFill>
              <a:latin typeface="Verdana"/>
              <a:ea typeface="Verdana"/>
              <a:cs typeface="Verdana"/>
              <a:sym typeface="Verdana"/>
            </a:endParaRPr>
          </a:p>
          <a:p>
            <a:pPr marL="0" lvl="0" indent="0" algn="l" rtl="0">
              <a:lnSpc>
                <a:spcPct val="115000"/>
              </a:lnSpc>
              <a:spcBef>
                <a:spcPts val="0"/>
              </a:spcBef>
              <a:spcAft>
                <a:spcPts val="0"/>
              </a:spcAft>
              <a:buNone/>
            </a:pPr>
            <a:r>
              <a:rPr lang="en" sz="1150" dirty="0">
                <a:solidFill>
                  <a:schemeClr val="lt1"/>
                </a:solidFill>
                <a:latin typeface="Verdana"/>
                <a:ea typeface="Verdana"/>
                <a:cs typeface="Verdana"/>
                <a:sym typeface="Verdana"/>
              </a:rPr>
              <a:t>and </a:t>
            </a:r>
            <a:r>
              <a:rPr lang="en" sz="1150" b="1" dirty="0">
                <a:solidFill>
                  <a:schemeClr val="lt1"/>
                </a:solidFill>
                <a:latin typeface="Verdana"/>
                <a:ea typeface="Verdana"/>
                <a:cs typeface="Verdana"/>
                <a:sym typeface="Verdana"/>
              </a:rPr>
              <a:t>willpower</a:t>
            </a:r>
            <a:r>
              <a:rPr lang="en" sz="1150" dirty="0">
                <a:solidFill>
                  <a:schemeClr val="lt1"/>
                </a:solidFill>
                <a:latin typeface="Verdana"/>
                <a:ea typeface="Verdana"/>
                <a:cs typeface="Verdana"/>
                <a:sym typeface="Verdana"/>
              </a:rPr>
              <a:t>. Our organization’s final aspiration is to allow them and their family to </a:t>
            </a:r>
            <a:r>
              <a:rPr lang="en" sz="1150" b="1" dirty="0">
                <a:solidFill>
                  <a:schemeClr val="lt1"/>
                </a:solidFill>
                <a:latin typeface="Verdana"/>
                <a:ea typeface="Verdana"/>
                <a:cs typeface="Verdana"/>
                <a:sym typeface="Verdana"/>
              </a:rPr>
              <a:t>escape poverty</a:t>
            </a:r>
            <a:r>
              <a:rPr lang="en" sz="1150" dirty="0">
                <a:solidFill>
                  <a:schemeClr val="lt1"/>
                </a:solidFill>
                <a:latin typeface="Verdana"/>
                <a:ea typeface="Verdana"/>
                <a:cs typeface="Verdana"/>
                <a:sym typeface="Verdana"/>
              </a:rPr>
              <a:t> in a </a:t>
            </a:r>
            <a:r>
              <a:rPr lang="en" sz="1150" b="1" dirty="0">
                <a:solidFill>
                  <a:schemeClr val="lt1"/>
                </a:solidFill>
                <a:latin typeface="Verdana"/>
                <a:ea typeface="Verdana"/>
                <a:cs typeface="Verdana"/>
                <a:sym typeface="Verdana"/>
              </a:rPr>
              <a:t>sustainable way</a:t>
            </a:r>
            <a:r>
              <a:rPr lang="en" sz="1150" dirty="0">
                <a:solidFill>
                  <a:schemeClr val="lt1"/>
                </a:solidFill>
                <a:latin typeface="Verdana"/>
                <a:ea typeface="Verdana"/>
                <a:cs typeface="Verdana"/>
                <a:sym typeface="Verdana"/>
              </a:rPr>
              <a:t>, and contribute to the </a:t>
            </a:r>
            <a:r>
              <a:rPr lang="en" sz="1150" b="1" dirty="0">
                <a:solidFill>
                  <a:schemeClr val="lt1"/>
                </a:solidFill>
                <a:latin typeface="Verdana"/>
                <a:ea typeface="Verdana"/>
                <a:cs typeface="Verdana"/>
                <a:sym typeface="Verdana"/>
              </a:rPr>
              <a:t>social </a:t>
            </a:r>
            <a:r>
              <a:rPr lang="en" sz="1150" dirty="0">
                <a:solidFill>
                  <a:schemeClr val="lt1"/>
                </a:solidFill>
                <a:latin typeface="Verdana"/>
                <a:ea typeface="Verdana"/>
                <a:cs typeface="Verdana"/>
                <a:sym typeface="Verdana"/>
              </a:rPr>
              <a:t>and</a:t>
            </a:r>
            <a:r>
              <a:rPr lang="en" sz="1150" b="1" dirty="0">
                <a:solidFill>
                  <a:schemeClr val="lt1"/>
                </a:solidFill>
                <a:latin typeface="Verdana"/>
                <a:ea typeface="Verdana"/>
                <a:cs typeface="Verdana"/>
                <a:sym typeface="Verdana"/>
              </a:rPr>
              <a:t> economic development </a:t>
            </a:r>
            <a:r>
              <a:rPr lang="en" sz="1150" dirty="0">
                <a:solidFill>
                  <a:schemeClr val="lt1"/>
                </a:solidFill>
                <a:latin typeface="Verdana"/>
                <a:ea typeface="Verdana"/>
                <a:cs typeface="Verdana"/>
                <a:sym typeface="Verdana"/>
              </a:rPr>
              <a:t>of their country. Passerelles numériques operates in 3 Asian countries: </a:t>
            </a:r>
            <a:r>
              <a:rPr lang="en" sz="1150" b="1" dirty="0">
                <a:solidFill>
                  <a:schemeClr val="lt1"/>
                </a:solidFill>
                <a:latin typeface="Verdana"/>
                <a:ea typeface="Verdana"/>
                <a:cs typeface="Verdana"/>
                <a:sym typeface="Verdana"/>
              </a:rPr>
              <a:t>Cambodi</a:t>
            </a:r>
            <a:r>
              <a:rPr lang="en" sz="1150" dirty="0">
                <a:solidFill>
                  <a:schemeClr val="lt1"/>
                </a:solidFill>
                <a:latin typeface="Verdana"/>
                <a:ea typeface="Verdana"/>
                <a:cs typeface="Verdana"/>
                <a:sym typeface="Verdana"/>
              </a:rPr>
              <a:t>a, </a:t>
            </a:r>
            <a:r>
              <a:rPr lang="en" sz="1150" b="1" dirty="0">
                <a:solidFill>
                  <a:schemeClr val="lt1"/>
                </a:solidFill>
                <a:latin typeface="Verdana"/>
                <a:ea typeface="Verdana"/>
                <a:cs typeface="Verdana"/>
                <a:sym typeface="Verdana"/>
              </a:rPr>
              <a:t>Philippines</a:t>
            </a:r>
            <a:r>
              <a:rPr lang="en" sz="1150" dirty="0">
                <a:solidFill>
                  <a:schemeClr val="lt1"/>
                </a:solidFill>
                <a:latin typeface="Verdana"/>
                <a:ea typeface="Verdana"/>
                <a:cs typeface="Verdana"/>
                <a:sym typeface="Verdana"/>
              </a:rPr>
              <a:t> and</a:t>
            </a:r>
            <a:r>
              <a:rPr lang="en" sz="1150" b="1" dirty="0">
                <a:solidFill>
                  <a:schemeClr val="lt1"/>
                </a:solidFill>
                <a:latin typeface="Verdana"/>
                <a:ea typeface="Verdana"/>
                <a:cs typeface="Verdana"/>
                <a:sym typeface="Verdana"/>
              </a:rPr>
              <a:t> Vietnam</a:t>
            </a:r>
            <a:r>
              <a:rPr lang="en" sz="1150" dirty="0">
                <a:solidFill>
                  <a:schemeClr val="lt1"/>
                </a:solidFill>
                <a:latin typeface="Verdana"/>
                <a:ea typeface="Verdana"/>
                <a:cs typeface="Verdana"/>
                <a:sym typeface="Verdana"/>
              </a:rPr>
              <a:t>.</a:t>
            </a:r>
            <a:endParaRPr sz="1150" dirty="0">
              <a:solidFill>
                <a:schemeClr val="lt1"/>
              </a:solidFill>
              <a:latin typeface="Verdana"/>
              <a:ea typeface="Verdana"/>
              <a:cs typeface="Verdana"/>
              <a:sym typeface="Verdana"/>
            </a:endParaRPr>
          </a:p>
          <a:p>
            <a:pPr marL="0" lvl="0" indent="0" algn="l" rtl="0">
              <a:spcBef>
                <a:spcPts val="0"/>
              </a:spcBef>
              <a:spcAft>
                <a:spcPts val="0"/>
              </a:spcAft>
              <a:buNone/>
            </a:pPr>
            <a:endParaRPr sz="1150" dirty="0">
              <a:solidFill>
                <a:srgbClr val="FFFFFF"/>
              </a:solidFill>
              <a:latin typeface="Verdana"/>
              <a:ea typeface="Verdana"/>
              <a:cs typeface="Verdana"/>
              <a:sym typeface="Verdana"/>
            </a:endParaRPr>
          </a:p>
          <a:p>
            <a:pPr marL="0" lvl="0" indent="0" algn="l" rtl="0">
              <a:spcBef>
                <a:spcPts val="0"/>
              </a:spcBef>
              <a:spcAft>
                <a:spcPts val="0"/>
              </a:spcAft>
              <a:buNone/>
            </a:pPr>
            <a:endParaRPr sz="1150" dirty="0">
              <a:solidFill>
                <a:srgbClr val="FFFFFF"/>
              </a:solidFill>
              <a:latin typeface="Verdana"/>
              <a:ea typeface="Verdana"/>
              <a:cs typeface="Verdana"/>
              <a:sym typeface="Verdana"/>
            </a:endParaRPr>
          </a:p>
          <a:p>
            <a:pPr marL="0" lvl="0" indent="0" algn="l" rtl="0">
              <a:spcBef>
                <a:spcPts val="0"/>
              </a:spcBef>
              <a:spcAft>
                <a:spcPts val="0"/>
              </a:spcAft>
              <a:buNone/>
            </a:pPr>
            <a:endParaRPr sz="1150" dirty="0">
              <a:solidFill>
                <a:srgbClr val="FFFFFF"/>
              </a:solidFill>
              <a:latin typeface="Verdana"/>
              <a:ea typeface="Verdana"/>
              <a:cs typeface="Verdana"/>
              <a:sym typeface="Verdana"/>
            </a:endParaRPr>
          </a:p>
        </p:txBody>
      </p:sp>
      <p:sp>
        <p:nvSpPr>
          <p:cNvPr id="10" name="Google Shape;229;p22"/>
          <p:cNvSpPr/>
          <p:nvPr userDrawn="1"/>
        </p:nvSpPr>
        <p:spPr>
          <a:xfrm rot="-6005595">
            <a:off x="5381259" y="1188003"/>
            <a:ext cx="2601814" cy="1664465"/>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med" len="med"/>
            <a:tailEnd type="none" w="med" len="med"/>
          </a:ln>
        </p:spPr>
      </p:sp>
    </p:spTree>
    <p:extLst>
      <p:ext uri="{BB962C8B-B14F-4D97-AF65-F5344CB8AC3E}">
        <p14:creationId xmlns:p14="http://schemas.microsoft.com/office/powerpoint/2010/main" val="2401773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C Timeline">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4" name="Google Shape;234;p23"/>
          <p:cNvCxnSpPr/>
          <p:nvPr userDrawn="1"/>
        </p:nvCxnSpPr>
        <p:spPr>
          <a:xfrm rot="10800000">
            <a:off x="6019675" y="0"/>
            <a:ext cx="12000" cy="5012400"/>
          </a:xfrm>
          <a:prstGeom prst="straightConnector1">
            <a:avLst/>
          </a:prstGeom>
          <a:noFill/>
          <a:ln w="19050" cap="flat" cmpd="sng">
            <a:solidFill>
              <a:srgbClr val="999999"/>
            </a:solidFill>
            <a:prstDash val="solid"/>
            <a:round/>
            <a:headEnd type="none" w="med" len="med"/>
            <a:tailEnd type="none" w="med" len="med"/>
          </a:ln>
        </p:spPr>
      </p:cxnSp>
      <p:sp>
        <p:nvSpPr>
          <p:cNvPr id="5" name="Google Shape;235;p23"/>
          <p:cNvSpPr/>
          <p:nvPr userDrawn="1"/>
        </p:nvSpPr>
        <p:spPr>
          <a:xfrm>
            <a:off x="0" y="3733450"/>
            <a:ext cx="9144000" cy="14100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6;p23"/>
          <p:cNvSpPr txBox="1"/>
          <p:nvPr userDrawn="1"/>
        </p:nvSpPr>
        <p:spPr>
          <a:xfrm>
            <a:off x="102425" y="3950100"/>
            <a:ext cx="6322500" cy="11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Verdana"/>
                <a:ea typeface="Verdana"/>
                <a:cs typeface="Verdana"/>
                <a:sym typeface="Verdana"/>
              </a:rPr>
              <a:t>Passerelles numériques</a:t>
            </a:r>
            <a:endParaRPr sz="2400">
              <a:solidFill>
                <a:schemeClr val="lt1"/>
              </a:solidFill>
              <a:latin typeface="Verdana"/>
              <a:ea typeface="Verdana"/>
              <a:cs typeface="Verdana"/>
              <a:sym typeface="Verdana"/>
            </a:endParaRPr>
          </a:p>
          <a:p>
            <a:pPr marL="0" lvl="0" indent="0" algn="l" rtl="0">
              <a:spcBef>
                <a:spcPts val="0"/>
              </a:spcBef>
              <a:spcAft>
                <a:spcPts val="0"/>
              </a:spcAft>
              <a:buNone/>
            </a:pPr>
            <a:r>
              <a:rPr lang="en" sz="2400" b="1">
                <a:solidFill>
                  <a:schemeClr val="lt1"/>
                </a:solidFill>
                <a:latin typeface="Verdana"/>
                <a:ea typeface="Verdana"/>
                <a:cs typeface="Verdana"/>
                <a:sym typeface="Verdana"/>
              </a:rPr>
              <a:t>Cambodia</a:t>
            </a:r>
            <a:endParaRPr sz="2400" b="1">
              <a:solidFill>
                <a:schemeClr val="lt1"/>
              </a:solidFill>
              <a:latin typeface="Verdana"/>
              <a:ea typeface="Verdana"/>
              <a:cs typeface="Verdana"/>
              <a:sym typeface="Verdana"/>
            </a:endParaRPr>
          </a:p>
        </p:txBody>
      </p:sp>
      <p:sp>
        <p:nvSpPr>
          <p:cNvPr id="7" name="Google Shape;237;p23"/>
          <p:cNvSpPr txBox="1"/>
          <p:nvPr userDrawn="1"/>
        </p:nvSpPr>
        <p:spPr>
          <a:xfrm>
            <a:off x="6311047" y="263531"/>
            <a:ext cx="2385481" cy="431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US" sz="1050" b="1" dirty="0">
                <a:solidFill>
                  <a:schemeClr val="tx1"/>
                </a:solidFill>
                <a:highlight>
                  <a:srgbClr val="FFFFFF"/>
                </a:highlight>
                <a:latin typeface="Verdana"/>
                <a:ea typeface="Verdana"/>
                <a:cs typeface="Verdana"/>
                <a:sym typeface="Verdana"/>
              </a:rPr>
              <a:t>Launch</a:t>
            </a:r>
            <a:r>
              <a:rPr lang="en-US" sz="1050" b="0" dirty="0">
                <a:solidFill>
                  <a:schemeClr val="tx1"/>
                </a:solidFill>
                <a:highlight>
                  <a:srgbClr val="FFFFFF"/>
                </a:highlight>
                <a:latin typeface="Verdana"/>
                <a:ea typeface="Verdana"/>
                <a:cs typeface="Verdana"/>
                <a:sym typeface="Verdana"/>
              </a:rPr>
              <a:t> of </a:t>
            </a:r>
            <a:r>
              <a:rPr lang="en-US" sz="1050" b="0" dirty="0" err="1">
                <a:solidFill>
                  <a:schemeClr val="tx1"/>
                </a:solidFill>
                <a:highlight>
                  <a:srgbClr val="FFFFFF"/>
                </a:highlight>
                <a:latin typeface="Verdana"/>
                <a:ea typeface="Verdana"/>
                <a:cs typeface="Verdana"/>
                <a:sym typeface="Verdana"/>
              </a:rPr>
              <a:t>Passerelles</a:t>
            </a:r>
            <a:r>
              <a:rPr lang="en-US" sz="1050" b="0" dirty="0">
                <a:solidFill>
                  <a:schemeClr val="tx1"/>
                </a:solidFill>
                <a:highlight>
                  <a:srgbClr val="FFFFFF"/>
                </a:highlight>
                <a:latin typeface="Verdana"/>
                <a:ea typeface="Verdana"/>
                <a:cs typeface="Verdana"/>
                <a:sym typeface="Verdana"/>
              </a:rPr>
              <a:t> </a:t>
            </a:r>
            <a:r>
              <a:rPr lang="en-US" sz="1050" b="0" dirty="0" err="1">
                <a:solidFill>
                  <a:schemeClr val="tx1"/>
                </a:solidFill>
                <a:highlight>
                  <a:srgbClr val="FFFFFF"/>
                </a:highlight>
                <a:latin typeface="Verdana"/>
                <a:ea typeface="Verdana"/>
                <a:cs typeface="Verdana"/>
                <a:sym typeface="Verdana"/>
              </a:rPr>
              <a:t>numériques</a:t>
            </a:r>
            <a:r>
              <a:rPr lang="en-US" sz="1050" b="0" dirty="0">
                <a:solidFill>
                  <a:schemeClr val="tx1"/>
                </a:solidFill>
                <a:highlight>
                  <a:srgbClr val="FFFFFF"/>
                </a:highlight>
                <a:latin typeface="Verdana"/>
                <a:ea typeface="Verdana"/>
                <a:cs typeface="Verdana"/>
                <a:sym typeface="Verdana"/>
              </a:rPr>
              <a:t>' first program in Phnom Penh, with 25 students. One major in SNA (System &amp; Network Administration)</a:t>
            </a:r>
            <a:endParaRPr sz="1100" b="0" dirty="0">
              <a:solidFill>
                <a:schemeClr val="tx1"/>
              </a:solidFill>
              <a:latin typeface="Verdana"/>
              <a:ea typeface="Verdana"/>
              <a:cs typeface="Verdana"/>
              <a:sym typeface="Verdana"/>
            </a:endParaRPr>
          </a:p>
        </p:txBody>
      </p:sp>
      <p:cxnSp>
        <p:nvCxnSpPr>
          <p:cNvPr id="8" name="Google Shape;238;p23"/>
          <p:cNvCxnSpPr/>
          <p:nvPr userDrawn="1"/>
        </p:nvCxnSpPr>
        <p:spPr>
          <a:xfrm rot="10800000">
            <a:off x="6024475" y="4036300"/>
            <a:ext cx="0" cy="1158300"/>
          </a:xfrm>
          <a:prstGeom prst="straightConnector1">
            <a:avLst/>
          </a:prstGeom>
          <a:noFill/>
          <a:ln w="19050" cap="flat" cmpd="sng">
            <a:solidFill>
              <a:srgbClr val="FFFFFF"/>
            </a:solidFill>
            <a:prstDash val="solid"/>
            <a:round/>
            <a:headEnd type="none" w="med" len="med"/>
            <a:tailEnd type="none" w="med" len="med"/>
          </a:ln>
        </p:spPr>
      </p:cxnSp>
      <p:grpSp>
        <p:nvGrpSpPr>
          <p:cNvPr id="9" name="Google Shape;239;p23"/>
          <p:cNvGrpSpPr/>
          <p:nvPr userDrawn="1"/>
        </p:nvGrpSpPr>
        <p:grpSpPr>
          <a:xfrm>
            <a:off x="5688583" y="226167"/>
            <a:ext cx="1082257" cy="587803"/>
            <a:chOff x="725450" y="1793250"/>
            <a:chExt cx="1198513" cy="678600"/>
          </a:xfrm>
        </p:grpSpPr>
        <p:sp>
          <p:nvSpPr>
            <p:cNvPr id="10" name="Google Shape;240;p2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11" name="Google Shape;241;p2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2005</a:t>
              </a:r>
              <a:endParaRPr sz="1100" b="1">
                <a:solidFill>
                  <a:srgbClr val="FFFFFF"/>
                </a:solidFill>
                <a:latin typeface="Verdana"/>
                <a:ea typeface="Verdana"/>
                <a:cs typeface="Verdana"/>
                <a:sym typeface="Verdana"/>
              </a:endParaRPr>
            </a:p>
          </p:txBody>
        </p:sp>
      </p:grpSp>
      <p:grpSp>
        <p:nvGrpSpPr>
          <p:cNvPr id="12" name="Google Shape;242;p23"/>
          <p:cNvGrpSpPr/>
          <p:nvPr userDrawn="1"/>
        </p:nvGrpSpPr>
        <p:grpSpPr>
          <a:xfrm>
            <a:off x="5688583" y="925471"/>
            <a:ext cx="1082257" cy="587803"/>
            <a:chOff x="725450" y="1793250"/>
            <a:chExt cx="1198513" cy="678600"/>
          </a:xfrm>
        </p:grpSpPr>
        <p:sp>
          <p:nvSpPr>
            <p:cNvPr id="13" name="Google Shape;243;p2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14" name="Google Shape;244;p2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2007</a:t>
              </a:r>
              <a:endParaRPr sz="1100" b="1">
                <a:solidFill>
                  <a:srgbClr val="FFFFFF"/>
                </a:solidFill>
                <a:latin typeface="Verdana"/>
                <a:ea typeface="Verdana"/>
                <a:cs typeface="Verdana"/>
                <a:sym typeface="Verdana"/>
              </a:endParaRPr>
            </a:p>
          </p:txBody>
        </p:sp>
      </p:grpSp>
      <p:grpSp>
        <p:nvGrpSpPr>
          <p:cNvPr id="15" name="Google Shape;245;p23"/>
          <p:cNvGrpSpPr/>
          <p:nvPr userDrawn="1"/>
        </p:nvGrpSpPr>
        <p:grpSpPr>
          <a:xfrm>
            <a:off x="5688583" y="1624763"/>
            <a:ext cx="1082257" cy="587803"/>
            <a:chOff x="725450" y="1793250"/>
            <a:chExt cx="1198513" cy="678600"/>
          </a:xfrm>
        </p:grpSpPr>
        <p:sp>
          <p:nvSpPr>
            <p:cNvPr id="16" name="Google Shape;246;p2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17" name="Google Shape;247;p2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2009</a:t>
              </a:r>
              <a:endParaRPr sz="1100" b="1">
                <a:solidFill>
                  <a:srgbClr val="FFFFFF"/>
                </a:solidFill>
                <a:latin typeface="Verdana"/>
                <a:ea typeface="Verdana"/>
                <a:cs typeface="Verdana"/>
                <a:sym typeface="Verdana"/>
              </a:endParaRPr>
            </a:p>
          </p:txBody>
        </p:sp>
      </p:grpSp>
      <p:grpSp>
        <p:nvGrpSpPr>
          <p:cNvPr id="18" name="Google Shape;248;p23"/>
          <p:cNvGrpSpPr/>
          <p:nvPr userDrawn="1"/>
        </p:nvGrpSpPr>
        <p:grpSpPr>
          <a:xfrm>
            <a:off x="5688583" y="2324077"/>
            <a:ext cx="1082257" cy="587803"/>
            <a:chOff x="725450" y="1793250"/>
            <a:chExt cx="1198513" cy="678600"/>
          </a:xfrm>
        </p:grpSpPr>
        <p:sp>
          <p:nvSpPr>
            <p:cNvPr id="19" name="Google Shape;249;p2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20" name="Google Shape;250;p2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2011</a:t>
              </a:r>
              <a:endParaRPr sz="1100" b="1">
                <a:solidFill>
                  <a:srgbClr val="FFFFFF"/>
                </a:solidFill>
                <a:latin typeface="Verdana"/>
                <a:ea typeface="Verdana"/>
                <a:cs typeface="Verdana"/>
                <a:sym typeface="Verdana"/>
              </a:endParaRPr>
            </a:p>
          </p:txBody>
        </p:sp>
      </p:grpSp>
      <p:grpSp>
        <p:nvGrpSpPr>
          <p:cNvPr id="21" name="Google Shape;251;p23"/>
          <p:cNvGrpSpPr/>
          <p:nvPr userDrawn="1"/>
        </p:nvGrpSpPr>
        <p:grpSpPr>
          <a:xfrm>
            <a:off x="5688597" y="3023397"/>
            <a:ext cx="1082257" cy="587803"/>
            <a:chOff x="725450" y="1793250"/>
            <a:chExt cx="1198513" cy="678600"/>
          </a:xfrm>
        </p:grpSpPr>
        <p:sp>
          <p:nvSpPr>
            <p:cNvPr id="22" name="Google Shape;252;p2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23" name="Google Shape;253;p2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2014</a:t>
              </a:r>
              <a:endParaRPr sz="1100" b="1">
                <a:solidFill>
                  <a:srgbClr val="FFFFFF"/>
                </a:solidFill>
                <a:latin typeface="Verdana"/>
                <a:ea typeface="Verdana"/>
                <a:cs typeface="Verdana"/>
                <a:sym typeface="Verdana"/>
              </a:endParaRPr>
            </a:p>
          </p:txBody>
        </p:sp>
      </p:grpSp>
      <p:grpSp>
        <p:nvGrpSpPr>
          <p:cNvPr id="24" name="Google Shape;254;p23"/>
          <p:cNvGrpSpPr/>
          <p:nvPr userDrawn="1"/>
        </p:nvGrpSpPr>
        <p:grpSpPr>
          <a:xfrm>
            <a:off x="5688597" y="3722700"/>
            <a:ext cx="1082257" cy="587803"/>
            <a:chOff x="725450" y="1793250"/>
            <a:chExt cx="1198513" cy="678600"/>
          </a:xfrm>
        </p:grpSpPr>
        <p:sp>
          <p:nvSpPr>
            <p:cNvPr id="25" name="Google Shape;255;p2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26" name="Google Shape;256;p2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2015</a:t>
              </a:r>
              <a:endParaRPr sz="1100" b="1">
                <a:solidFill>
                  <a:srgbClr val="FFFFFF"/>
                </a:solidFill>
                <a:latin typeface="Verdana"/>
                <a:ea typeface="Verdana"/>
                <a:cs typeface="Verdana"/>
                <a:sym typeface="Verdana"/>
              </a:endParaRPr>
            </a:p>
          </p:txBody>
        </p:sp>
      </p:grpSp>
      <p:grpSp>
        <p:nvGrpSpPr>
          <p:cNvPr id="27" name="Google Shape;257;p23"/>
          <p:cNvGrpSpPr/>
          <p:nvPr userDrawn="1"/>
        </p:nvGrpSpPr>
        <p:grpSpPr>
          <a:xfrm>
            <a:off x="5688597" y="4421992"/>
            <a:ext cx="1082257" cy="587803"/>
            <a:chOff x="725450" y="1793250"/>
            <a:chExt cx="1198513" cy="678600"/>
          </a:xfrm>
        </p:grpSpPr>
        <p:sp>
          <p:nvSpPr>
            <p:cNvPr id="28" name="Google Shape;258;p2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29" name="Google Shape;259;p2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2016</a:t>
              </a:r>
              <a:endParaRPr sz="1100" b="1">
                <a:solidFill>
                  <a:srgbClr val="FFFFFF"/>
                </a:solidFill>
                <a:latin typeface="Verdana"/>
                <a:ea typeface="Verdana"/>
                <a:cs typeface="Verdana"/>
                <a:sym typeface="Verdana"/>
              </a:endParaRPr>
            </a:p>
          </p:txBody>
        </p:sp>
      </p:grpSp>
      <p:sp>
        <p:nvSpPr>
          <p:cNvPr id="30" name="Google Shape;260;p23"/>
          <p:cNvSpPr txBox="1"/>
          <p:nvPr userDrawn="1"/>
        </p:nvSpPr>
        <p:spPr>
          <a:xfrm>
            <a:off x="6310052" y="964547"/>
            <a:ext cx="2182800" cy="431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b="1" dirty="0">
                <a:solidFill>
                  <a:schemeClr val="tx1"/>
                </a:solidFill>
                <a:highlight>
                  <a:srgbClr val="FFFFFF"/>
                </a:highlight>
                <a:latin typeface="Verdana"/>
                <a:ea typeface="Verdana"/>
                <a:cs typeface="Verdana"/>
                <a:sym typeface="Verdana"/>
              </a:rPr>
              <a:t>Inauguration</a:t>
            </a:r>
            <a:r>
              <a:rPr lang="en" sz="1050" dirty="0">
                <a:solidFill>
                  <a:schemeClr val="tx1"/>
                </a:solidFill>
                <a:highlight>
                  <a:srgbClr val="FFFFFF"/>
                </a:highlight>
                <a:latin typeface="Verdana"/>
                <a:ea typeface="Verdana"/>
                <a:cs typeface="Verdana"/>
                <a:sym typeface="Verdana"/>
              </a:rPr>
              <a:t> of PNC building and </a:t>
            </a:r>
            <a:r>
              <a:rPr lang="en" sz="1050" b="1" dirty="0">
                <a:solidFill>
                  <a:schemeClr val="tx1"/>
                </a:solidFill>
                <a:highlight>
                  <a:srgbClr val="FFFFFF"/>
                </a:highlight>
                <a:latin typeface="Verdana"/>
                <a:ea typeface="Verdana"/>
                <a:cs typeface="Verdana"/>
                <a:sym typeface="Verdana"/>
              </a:rPr>
              <a:t>1st graduation</a:t>
            </a:r>
            <a:r>
              <a:rPr lang="en" sz="1050" dirty="0">
                <a:solidFill>
                  <a:schemeClr val="tx1"/>
                </a:solidFill>
                <a:highlight>
                  <a:srgbClr val="FFFFFF"/>
                </a:highlight>
                <a:latin typeface="Verdana"/>
                <a:ea typeface="Verdana"/>
                <a:cs typeface="Verdana"/>
                <a:sym typeface="Verdana"/>
              </a:rPr>
              <a:t> </a:t>
            </a:r>
            <a:endParaRPr sz="1100" dirty="0">
              <a:solidFill>
                <a:schemeClr val="tx1"/>
              </a:solidFill>
              <a:latin typeface="Verdana"/>
              <a:ea typeface="Verdana"/>
              <a:cs typeface="Verdana"/>
              <a:sym typeface="Verdana"/>
            </a:endParaRPr>
          </a:p>
        </p:txBody>
      </p:sp>
      <p:sp>
        <p:nvSpPr>
          <p:cNvPr id="31" name="Google Shape;261;p23"/>
          <p:cNvSpPr txBox="1"/>
          <p:nvPr userDrawn="1"/>
        </p:nvSpPr>
        <p:spPr>
          <a:xfrm>
            <a:off x="6315541" y="1583791"/>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US" sz="1050" b="1" dirty="0">
                <a:solidFill>
                  <a:schemeClr val="tx1"/>
                </a:solidFill>
                <a:highlight>
                  <a:srgbClr val="FFFFFF"/>
                </a:highlight>
                <a:latin typeface="Verdana"/>
                <a:ea typeface="Verdana"/>
                <a:cs typeface="Verdana"/>
                <a:sym typeface="Verdana"/>
              </a:rPr>
              <a:t>Launch of a second major</a:t>
            </a:r>
            <a:r>
              <a:rPr lang="en-US" sz="1050" b="0" dirty="0">
                <a:solidFill>
                  <a:schemeClr val="tx1"/>
                </a:solidFill>
                <a:highlight>
                  <a:srgbClr val="FFFFFF"/>
                </a:highlight>
                <a:latin typeface="Verdana"/>
                <a:ea typeface="Verdana"/>
                <a:cs typeface="Verdana"/>
                <a:sym typeface="Verdana"/>
              </a:rPr>
              <a:t>: WEP (Web Programming)</a:t>
            </a:r>
            <a:endParaRPr sz="1100" b="0" dirty="0">
              <a:solidFill>
                <a:schemeClr val="tx1"/>
              </a:solidFill>
              <a:latin typeface="Verdana"/>
              <a:ea typeface="Verdana"/>
              <a:cs typeface="Verdana"/>
              <a:sym typeface="Verdana"/>
            </a:endParaRPr>
          </a:p>
        </p:txBody>
      </p:sp>
      <p:sp>
        <p:nvSpPr>
          <p:cNvPr id="32" name="Google Shape;262;p23"/>
          <p:cNvSpPr txBox="1"/>
          <p:nvPr userDrawn="1"/>
        </p:nvSpPr>
        <p:spPr>
          <a:xfrm>
            <a:off x="6319780" y="2478007"/>
            <a:ext cx="2561400" cy="377959"/>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US" sz="1050" dirty="0">
                <a:solidFill>
                  <a:schemeClr val="tx1"/>
                </a:solidFill>
                <a:highlight>
                  <a:srgbClr val="FFFFFF"/>
                </a:highlight>
                <a:latin typeface="Verdana"/>
                <a:ea typeface="Verdana"/>
                <a:cs typeface="Verdana"/>
                <a:sym typeface="Verdana"/>
              </a:rPr>
              <a:t>For the 1st time, a total of </a:t>
            </a:r>
            <a:r>
              <a:rPr lang="en-US" sz="1050" b="1" dirty="0">
                <a:solidFill>
                  <a:schemeClr val="tx1"/>
                </a:solidFill>
                <a:highlight>
                  <a:srgbClr val="FFFFFF"/>
                </a:highlight>
                <a:latin typeface="Verdana"/>
                <a:ea typeface="Verdana"/>
                <a:cs typeface="Verdana"/>
                <a:sym typeface="Verdana"/>
              </a:rPr>
              <a:t>100 students join our 2-year program</a:t>
            </a:r>
          </a:p>
          <a:p>
            <a:pPr marL="0" lvl="0" indent="0" algn="l" rtl="0">
              <a:spcBef>
                <a:spcPts val="320"/>
              </a:spcBef>
              <a:spcAft>
                <a:spcPts val="0"/>
              </a:spcAft>
              <a:buNone/>
            </a:pPr>
            <a:endParaRPr lang="en-US" sz="1050" dirty="0">
              <a:solidFill>
                <a:schemeClr val="tx1"/>
              </a:solidFill>
              <a:highlight>
                <a:srgbClr val="FFFFFF"/>
              </a:highlight>
              <a:latin typeface="Verdana"/>
              <a:ea typeface="Verdana"/>
              <a:cs typeface="Verdana"/>
              <a:sym typeface="Verdana"/>
            </a:endParaRPr>
          </a:p>
        </p:txBody>
      </p:sp>
      <p:sp>
        <p:nvSpPr>
          <p:cNvPr id="33" name="Google Shape;263;p23"/>
          <p:cNvSpPr txBox="1"/>
          <p:nvPr userDrawn="1"/>
        </p:nvSpPr>
        <p:spPr>
          <a:xfrm>
            <a:off x="6330503" y="2964132"/>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dirty="0">
                <a:solidFill>
                  <a:schemeClr val="tx1"/>
                </a:solidFill>
                <a:highlight>
                  <a:srgbClr val="FFFFFF"/>
                </a:highlight>
                <a:latin typeface="Verdana"/>
                <a:ea typeface="Verdana"/>
                <a:cs typeface="Verdana"/>
                <a:sym typeface="Verdana"/>
              </a:rPr>
              <a:t>PNC’s </a:t>
            </a:r>
            <a:r>
              <a:rPr lang="en" sz="1050" b="1" dirty="0">
                <a:solidFill>
                  <a:schemeClr val="tx1"/>
                </a:solidFill>
                <a:highlight>
                  <a:srgbClr val="FFFFFF"/>
                </a:highlight>
                <a:latin typeface="Verdana"/>
                <a:ea typeface="Verdana"/>
                <a:cs typeface="Verdana"/>
                <a:sym typeface="Verdana"/>
              </a:rPr>
              <a:t>1st Career Forum</a:t>
            </a:r>
            <a:endParaRPr sz="1050" b="1" dirty="0">
              <a:solidFill>
                <a:schemeClr val="tx1"/>
              </a:solidFill>
              <a:latin typeface="Verdana"/>
              <a:ea typeface="Verdana"/>
              <a:cs typeface="Verdana"/>
              <a:sym typeface="Verdana"/>
            </a:endParaRPr>
          </a:p>
        </p:txBody>
      </p:sp>
      <p:sp>
        <p:nvSpPr>
          <p:cNvPr id="34" name="Google Shape;264;p23"/>
          <p:cNvSpPr txBox="1"/>
          <p:nvPr userDrawn="1"/>
        </p:nvSpPr>
        <p:spPr>
          <a:xfrm>
            <a:off x="6319780" y="3695511"/>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dirty="0">
                <a:solidFill>
                  <a:srgbClr val="FFFFFF"/>
                </a:solidFill>
                <a:latin typeface="Verdana"/>
                <a:ea typeface="Verdana"/>
                <a:cs typeface="Verdana"/>
                <a:sym typeface="Verdana"/>
              </a:rPr>
              <a:t>PNC celebrates its </a:t>
            </a:r>
            <a:r>
              <a:rPr lang="en" sz="1050" b="1" dirty="0">
                <a:solidFill>
                  <a:srgbClr val="FFFFFF"/>
                </a:solidFill>
                <a:latin typeface="Verdana"/>
                <a:ea typeface="Verdana"/>
                <a:cs typeface="Verdana"/>
                <a:sym typeface="Verdana"/>
              </a:rPr>
              <a:t>ten years anniversary</a:t>
            </a:r>
            <a:endParaRPr sz="1050" b="1" dirty="0">
              <a:solidFill>
                <a:srgbClr val="FFFFFF"/>
              </a:solidFill>
              <a:latin typeface="Verdana"/>
              <a:ea typeface="Verdana"/>
              <a:cs typeface="Verdana"/>
              <a:sym typeface="Verdana"/>
            </a:endParaRPr>
          </a:p>
        </p:txBody>
      </p:sp>
      <p:sp>
        <p:nvSpPr>
          <p:cNvPr id="35" name="Google Shape;265;p23"/>
          <p:cNvSpPr txBox="1"/>
          <p:nvPr userDrawn="1"/>
        </p:nvSpPr>
        <p:spPr>
          <a:xfrm>
            <a:off x="6319780" y="4396659"/>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b="1" dirty="0">
                <a:solidFill>
                  <a:srgbClr val="FFFFFF"/>
                </a:solidFill>
                <a:latin typeface="Verdana"/>
                <a:ea typeface="Verdana"/>
                <a:cs typeface="Verdana"/>
                <a:sym typeface="Verdana"/>
              </a:rPr>
              <a:t>Launch of the ‘Openh’ Project</a:t>
            </a:r>
            <a:r>
              <a:rPr lang="en" sz="1050" dirty="0">
                <a:solidFill>
                  <a:srgbClr val="FFFFFF"/>
                </a:solidFill>
                <a:latin typeface="Verdana"/>
                <a:ea typeface="Verdana"/>
                <a:cs typeface="Verdana"/>
                <a:sym typeface="Verdana"/>
              </a:rPr>
              <a:t>, a vast program to update the curriculum of the 2-year training</a:t>
            </a:r>
            <a:endParaRPr sz="1050" dirty="0">
              <a:solidFill>
                <a:srgbClr val="FFFFFF"/>
              </a:solidFill>
              <a:latin typeface="Verdana"/>
              <a:ea typeface="Verdana"/>
              <a:cs typeface="Verdana"/>
              <a:sym typeface="Verdana"/>
            </a:endParaRPr>
          </a:p>
        </p:txBody>
      </p:sp>
      <p:pic>
        <p:nvPicPr>
          <p:cNvPr id="36" name="Google Shape;266;p23"/>
          <p:cNvPicPr preferRelativeResize="0"/>
          <p:nvPr userDrawn="1"/>
        </p:nvPicPr>
        <p:blipFill>
          <a:blip r:embed="rId2">
            <a:extLst>
              <a:ext uri="{28A0092B-C50C-407E-A947-70E740481C1C}">
                <a14:useLocalDpi xmlns:a14="http://schemas.microsoft.com/office/drawing/2010/main" val="0"/>
              </a:ext>
            </a:extLst>
          </a:blip>
          <a:stretch>
            <a:fillRect/>
          </a:stretch>
        </p:blipFill>
        <p:spPr>
          <a:xfrm>
            <a:off x="0" y="510"/>
            <a:ext cx="5314472" cy="3759054"/>
          </a:xfrm>
          <a:prstGeom prst="rect">
            <a:avLst/>
          </a:prstGeom>
          <a:noFill/>
          <a:ln>
            <a:noFill/>
          </a:ln>
        </p:spPr>
      </p:pic>
      <p:sp>
        <p:nvSpPr>
          <p:cNvPr id="37" name="Google Shape;227;p22"/>
          <p:cNvSpPr/>
          <p:nvPr userDrawn="1"/>
        </p:nvSpPr>
        <p:spPr>
          <a:xfrm rot="8202143">
            <a:off x="2200121" y="1958787"/>
            <a:ext cx="914230" cy="270782"/>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med" len="med"/>
            <a:tailEnd type="none" w="med" len="med"/>
          </a:ln>
        </p:spPr>
      </p:sp>
      <p:sp>
        <p:nvSpPr>
          <p:cNvPr id="38" name="Google Shape;264;p23"/>
          <p:cNvSpPr txBox="1"/>
          <p:nvPr userDrawn="1"/>
        </p:nvSpPr>
        <p:spPr>
          <a:xfrm>
            <a:off x="2478190" y="1219424"/>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b="1" dirty="0">
                <a:solidFill>
                  <a:srgbClr val="FF9933"/>
                </a:solidFill>
                <a:latin typeface="Verdana"/>
                <a:ea typeface="Verdana"/>
                <a:cs typeface="Verdana"/>
                <a:sym typeface="Verdana"/>
              </a:rPr>
              <a:t>Phnom Penh</a:t>
            </a:r>
            <a:endParaRPr sz="1050" b="1" dirty="0">
              <a:solidFill>
                <a:srgbClr val="FF9933"/>
              </a:solidFill>
              <a:latin typeface="Verdana"/>
              <a:ea typeface="Verdana"/>
              <a:cs typeface="Verdana"/>
              <a:sym typeface="Verdana"/>
            </a:endParaRPr>
          </a:p>
        </p:txBody>
      </p:sp>
      <p:pic>
        <p:nvPicPr>
          <p:cNvPr id="39" name="Google Shape;7;p1"/>
          <p:cNvPicPr preferRelativeResize="0"/>
          <p:nvPr userDrawn="1"/>
        </p:nvPicPr>
        <p:blipFill>
          <a:blip r:embed="rId3">
            <a:alphaModFix/>
          </a:blip>
          <a:stretch>
            <a:fillRect/>
          </a:stretch>
        </p:blipFill>
        <p:spPr>
          <a:xfrm>
            <a:off x="8503600" y="109125"/>
            <a:ext cx="509099" cy="509800"/>
          </a:xfrm>
          <a:prstGeom prst="rect">
            <a:avLst/>
          </a:prstGeom>
          <a:noFill/>
          <a:ln>
            <a:noFill/>
          </a:ln>
        </p:spPr>
      </p:pic>
    </p:spTree>
    <p:extLst>
      <p:ext uri="{BB962C8B-B14F-4D97-AF65-F5344CB8AC3E}">
        <p14:creationId xmlns:p14="http://schemas.microsoft.com/office/powerpoint/2010/main" val="33027217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P Timeline">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4" name="Google Shape;271;p24"/>
          <p:cNvCxnSpPr/>
          <p:nvPr userDrawn="1"/>
        </p:nvCxnSpPr>
        <p:spPr>
          <a:xfrm rot="10800000">
            <a:off x="6019675" y="0"/>
            <a:ext cx="12000" cy="5012400"/>
          </a:xfrm>
          <a:prstGeom prst="straightConnector1">
            <a:avLst/>
          </a:prstGeom>
          <a:noFill/>
          <a:ln w="19050" cap="flat" cmpd="sng">
            <a:solidFill>
              <a:srgbClr val="999999"/>
            </a:solidFill>
            <a:prstDash val="solid"/>
            <a:round/>
            <a:headEnd type="none" w="med" len="med"/>
            <a:tailEnd type="none" w="med" len="med"/>
          </a:ln>
        </p:spPr>
      </p:cxnSp>
      <p:sp>
        <p:nvSpPr>
          <p:cNvPr id="5" name="Google Shape;272;p24"/>
          <p:cNvSpPr/>
          <p:nvPr userDrawn="1"/>
        </p:nvSpPr>
        <p:spPr>
          <a:xfrm>
            <a:off x="0" y="3722725"/>
            <a:ext cx="9144000" cy="14208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3;p24"/>
          <p:cNvSpPr txBox="1"/>
          <p:nvPr userDrawn="1"/>
        </p:nvSpPr>
        <p:spPr>
          <a:xfrm>
            <a:off x="102425" y="3950100"/>
            <a:ext cx="6322500" cy="11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Verdana"/>
                <a:ea typeface="Verdana"/>
                <a:cs typeface="Verdana"/>
                <a:sym typeface="Verdana"/>
              </a:rPr>
              <a:t>Passerelles numériques</a:t>
            </a:r>
            <a:endParaRPr sz="2400">
              <a:solidFill>
                <a:schemeClr val="lt1"/>
              </a:solidFill>
              <a:latin typeface="Verdana"/>
              <a:ea typeface="Verdana"/>
              <a:cs typeface="Verdana"/>
              <a:sym typeface="Verdana"/>
            </a:endParaRPr>
          </a:p>
          <a:p>
            <a:pPr marL="0" lvl="0" indent="0" algn="l" rtl="0">
              <a:spcBef>
                <a:spcPts val="0"/>
              </a:spcBef>
              <a:spcAft>
                <a:spcPts val="0"/>
              </a:spcAft>
              <a:buNone/>
            </a:pPr>
            <a:r>
              <a:rPr lang="en" sz="2400" b="1">
                <a:solidFill>
                  <a:schemeClr val="lt1"/>
                </a:solidFill>
                <a:latin typeface="Verdana"/>
                <a:ea typeface="Verdana"/>
                <a:cs typeface="Verdana"/>
                <a:sym typeface="Verdana"/>
              </a:rPr>
              <a:t>Philippines</a:t>
            </a:r>
            <a:endParaRPr sz="2400" b="1">
              <a:solidFill>
                <a:schemeClr val="lt1"/>
              </a:solidFill>
              <a:latin typeface="Verdana"/>
              <a:ea typeface="Verdana"/>
              <a:cs typeface="Verdana"/>
              <a:sym typeface="Verdana"/>
            </a:endParaRPr>
          </a:p>
        </p:txBody>
      </p:sp>
      <p:grpSp>
        <p:nvGrpSpPr>
          <p:cNvPr id="7" name="Google Shape;275;p24"/>
          <p:cNvGrpSpPr/>
          <p:nvPr userDrawn="1"/>
        </p:nvGrpSpPr>
        <p:grpSpPr>
          <a:xfrm>
            <a:off x="5688583" y="226167"/>
            <a:ext cx="1082257" cy="587803"/>
            <a:chOff x="725450" y="1793250"/>
            <a:chExt cx="1198513" cy="678600"/>
          </a:xfrm>
        </p:grpSpPr>
        <p:sp>
          <p:nvSpPr>
            <p:cNvPr id="8" name="Google Shape;276;p2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9" name="Google Shape;277;p2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2009</a:t>
              </a:r>
              <a:endParaRPr sz="1100" b="1">
                <a:solidFill>
                  <a:srgbClr val="FFFFFF"/>
                </a:solidFill>
                <a:latin typeface="Verdana"/>
                <a:ea typeface="Verdana"/>
                <a:cs typeface="Verdana"/>
                <a:sym typeface="Verdana"/>
              </a:endParaRPr>
            </a:p>
          </p:txBody>
        </p:sp>
      </p:grpSp>
      <p:grpSp>
        <p:nvGrpSpPr>
          <p:cNvPr id="10" name="Google Shape;278;p24"/>
          <p:cNvGrpSpPr/>
          <p:nvPr userDrawn="1"/>
        </p:nvGrpSpPr>
        <p:grpSpPr>
          <a:xfrm>
            <a:off x="5688583" y="925471"/>
            <a:ext cx="1082257" cy="587803"/>
            <a:chOff x="725450" y="1793250"/>
            <a:chExt cx="1198513" cy="678600"/>
          </a:xfrm>
        </p:grpSpPr>
        <p:sp>
          <p:nvSpPr>
            <p:cNvPr id="11" name="Google Shape;279;p2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12" name="Google Shape;280;p2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2012</a:t>
              </a:r>
              <a:endParaRPr sz="1100" b="1">
                <a:solidFill>
                  <a:srgbClr val="FFFFFF"/>
                </a:solidFill>
                <a:latin typeface="Verdana"/>
                <a:ea typeface="Verdana"/>
                <a:cs typeface="Verdana"/>
                <a:sym typeface="Verdana"/>
              </a:endParaRPr>
            </a:p>
          </p:txBody>
        </p:sp>
      </p:grpSp>
      <p:grpSp>
        <p:nvGrpSpPr>
          <p:cNvPr id="13" name="Google Shape;281;p24"/>
          <p:cNvGrpSpPr/>
          <p:nvPr userDrawn="1"/>
        </p:nvGrpSpPr>
        <p:grpSpPr>
          <a:xfrm>
            <a:off x="5688583" y="1624763"/>
            <a:ext cx="1082257" cy="587803"/>
            <a:chOff x="725450" y="1793250"/>
            <a:chExt cx="1198513" cy="678600"/>
          </a:xfrm>
        </p:grpSpPr>
        <p:sp>
          <p:nvSpPr>
            <p:cNvPr id="14" name="Google Shape;282;p2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15" name="Google Shape;283;p2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2013</a:t>
              </a:r>
              <a:endParaRPr sz="1100" b="1">
                <a:solidFill>
                  <a:srgbClr val="FFFFFF"/>
                </a:solidFill>
                <a:latin typeface="Verdana"/>
                <a:ea typeface="Verdana"/>
                <a:cs typeface="Verdana"/>
                <a:sym typeface="Verdana"/>
              </a:endParaRPr>
            </a:p>
          </p:txBody>
        </p:sp>
      </p:grpSp>
      <p:grpSp>
        <p:nvGrpSpPr>
          <p:cNvPr id="16" name="Google Shape;284;p24"/>
          <p:cNvGrpSpPr/>
          <p:nvPr userDrawn="1"/>
        </p:nvGrpSpPr>
        <p:grpSpPr>
          <a:xfrm>
            <a:off x="5688583" y="2324077"/>
            <a:ext cx="1082257" cy="587803"/>
            <a:chOff x="725450" y="1793250"/>
            <a:chExt cx="1198513" cy="678600"/>
          </a:xfrm>
        </p:grpSpPr>
        <p:sp>
          <p:nvSpPr>
            <p:cNvPr id="17" name="Google Shape;285;p2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18" name="Google Shape;286;p2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2014</a:t>
              </a:r>
              <a:endParaRPr sz="1100" b="1">
                <a:solidFill>
                  <a:srgbClr val="FFFFFF"/>
                </a:solidFill>
                <a:latin typeface="Verdana"/>
                <a:ea typeface="Verdana"/>
                <a:cs typeface="Verdana"/>
                <a:sym typeface="Verdana"/>
              </a:endParaRPr>
            </a:p>
          </p:txBody>
        </p:sp>
      </p:grpSp>
      <p:grpSp>
        <p:nvGrpSpPr>
          <p:cNvPr id="19" name="Google Shape;287;p24"/>
          <p:cNvGrpSpPr/>
          <p:nvPr userDrawn="1"/>
        </p:nvGrpSpPr>
        <p:grpSpPr>
          <a:xfrm>
            <a:off x="5688597" y="3023397"/>
            <a:ext cx="1082257" cy="587803"/>
            <a:chOff x="725450" y="1793250"/>
            <a:chExt cx="1198513" cy="678600"/>
          </a:xfrm>
        </p:grpSpPr>
        <p:sp>
          <p:nvSpPr>
            <p:cNvPr id="20" name="Google Shape;288;p2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21" name="Google Shape;289;p2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2015</a:t>
              </a:r>
              <a:endParaRPr sz="1100" b="1">
                <a:solidFill>
                  <a:srgbClr val="FFFFFF"/>
                </a:solidFill>
                <a:latin typeface="Verdana"/>
                <a:ea typeface="Verdana"/>
                <a:cs typeface="Verdana"/>
                <a:sym typeface="Verdana"/>
              </a:endParaRPr>
            </a:p>
          </p:txBody>
        </p:sp>
      </p:grpSp>
      <p:sp>
        <p:nvSpPr>
          <p:cNvPr id="22" name="Google Shape;290;p24"/>
          <p:cNvSpPr txBox="1"/>
          <p:nvPr userDrawn="1"/>
        </p:nvSpPr>
        <p:spPr>
          <a:xfrm>
            <a:off x="6320800" y="1003525"/>
            <a:ext cx="2418300" cy="431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b="1" dirty="0">
                <a:solidFill>
                  <a:schemeClr val="tx1"/>
                </a:solidFill>
                <a:highlight>
                  <a:srgbClr val="FFFFFF"/>
                </a:highlight>
                <a:latin typeface="Verdana"/>
                <a:ea typeface="Verdana"/>
                <a:cs typeface="Verdana"/>
                <a:sym typeface="Verdana"/>
              </a:rPr>
              <a:t>1st graduation</a:t>
            </a:r>
            <a:r>
              <a:rPr lang="en" sz="1050" dirty="0">
                <a:solidFill>
                  <a:schemeClr val="tx1"/>
                </a:solidFill>
                <a:highlight>
                  <a:srgbClr val="FFFFFF"/>
                </a:highlight>
                <a:latin typeface="Verdana"/>
                <a:ea typeface="Verdana"/>
                <a:cs typeface="Verdana"/>
                <a:sym typeface="Verdana"/>
              </a:rPr>
              <a:t> of 24 students</a:t>
            </a:r>
            <a:endParaRPr sz="1100" dirty="0">
              <a:solidFill>
                <a:schemeClr val="tx1"/>
              </a:solidFill>
              <a:latin typeface="Verdana"/>
              <a:ea typeface="Verdana"/>
              <a:cs typeface="Verdana"/>
              <a:sym typeface="Verdana"/>
            </a:endParaRPr>
          </a:p>
        </p:txBody>
      </p:sp>
      <p:sp>
        <p:nvSpPr>
          <p:cNvPr id="23" name="Google Shape;291;p24"/>
          <p:cNvSpPr txBox="1"/>
          <p:nvPr userDrawn="1"/>
        </p:nvSpPr>
        <p:spPr>
          <a:xfrm>
            <a:off x="6319780" y="1605719"/>
            <a:ext cx="26919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US" sz="1050" dirty="0">
                <a:solidFill>
                  <a:schemeClr val="tx1"/>
                </a:solidFill>
                <a:highlight>
                  <a:srgbClr val="FFFFFF"/>
                </a:highlight>
                <a:latin typeface="Verdana"/>
                <a:ea typeface="Verdana"/>
                <a:cs typeface="Verdana"/>
                <a:sym typeface="Verdana"/>
              </a:rPr>
              <a:t>For the 1st time, a total of </a:t>
            </a:r>
            <a:r>
              <a:rPr lang="en-US" sz="1050" b="1" dirty="0">
                <a:solidFill>
                  <a:schemeClr val="tx1"/>
                </a:solidFill>
                <a:highlight>
                  <a:srgbClr val="FFFFFF"/>
                </a:highlight>
                <a:latin typeface="Verdana"/>
                <a:ea typeface="Verdana"/>
                <a:cs typeface="Verdana"/>
                <a:sym typeface="Verdana"/>
              </a:rPr>
              <a:t>90 students join our program</a:t>
            </a:r>
            <a:endParaRPr sz="1100" b="1" dirty="0">
              <a:solidFill>
                <a:schemeClr val="tx1"/>
              </a:solidFill>
              <a:latin typeface="Verdana"/>
              <a:ea typeface="Verdana"/>
              <a:cs typeface="Verdana"/>
              <a:sym typeface="Verdana"/>
            </a:endParaRPr>
          </a:p>
        </p:txBody>
      </p:sp>
      <p:sp>
        <p:nvSpPr>
          <p:cNvPr id="24" name="Google Shape;292;p24"/>
          <p:cNvSpPr txBox="1"/>
          <p:nvPr userDrawn="1"/>
        </p:nvSpPr>
        <p:spPr>
          <a:xfrm>
            <a:off x="6330503" y="2324128"/>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dirty="0">
                <a:solidFill>
                  <a:schemeClr val="tx1"/>
                </a:solidFill>
                <a:highlight>
                  <a:srgbClr val="FFFFFF"/>
                </a:highlight>
                <a:latin typeface="Verdana"/>
                <a:ea typeface="Verdana"/>
                <a:cs typeface="Verdana"/>
                <a:sym typeface="Verdana"/>
              </a:rPr>
              <a:t>PNP celebrates its </a:t>
            </a:r>
            <a:r>
              <a:rPr lang="en" sz="1050" b="1" dirty="0">
                <a:solidFill>
                  <a:schemeClr val="tx1"/>
                </a:solidFill>
                <a:highlight>
                  <a:srgbClr val="FFFFFF"/>
                </a:highlight>
                <a:latin typeface="Verdana"/>
                <a:ea typeface="Verdana"/>
                <a:cs typeface="Verdana"/>
                <a:sym typeface="Verdana"/>
              </a:rPr>
              <a:t>5-year anniversary</a:t>
            </a:r>
            <a:endParaRPr sz="1050" b="1" dirty="0">
              <a:solidFill>
                <a:schemeClr val="tx1"/>
              </a:solidFill>
              <a:latin typeface="Verdana"/>
              <a:ea typeface="Verdana"/>
              <a:cs typeface="Verdana"/>
              <a:sym typeface="Verdana"/>
            </a:endParaRPr>
          </a:p>
        </p:txBody>
      </p:sp>
      <p:sp>
        <p:nvSpPr>
          <p:cNvPr id="25" name="Google Shape;293;p24"/>
          <p:cNvSpPr txBox="1"/>
          <p:nvPr userDrawn="1"/>
        </p:nvSpPr>
        <p:spPr>
          <a:xfrm>
            <a:off x="6319780" y="2993307"/>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dirty="0">
                <a:solidFill>
                  <a:schemeClr val="tx1"/>
                </a:solidFill>
                <a:highlight>
                  <a:srgbClr val="FFFFFF"/>
                </a:highlight>
                <a:latin typeface="Verdana"/>
                <a:ea typeface="Verdana"/>
                <a:cs typeface="Verdana"/>
                <a:sym typeface="Verdana"/>
              </a:rPr>
              <a:t>Launch of an </a:t>
            </a:r>
            <a:r>
              <a:rPr lang="en" sz="1050" b="1" dirty="0">
                <a:solidFill>
                  <a:schemeClr val="tx1"/>
                </a:solidFill>
                <a:highlight>
                  <a:srgbClr val="FFFFFF"/>
                </a:highlight>
                <a:latin typeface="Verdana"/>
                <a:ea typeface="Verdana"/>
                <a:cs typeface="Verdana"/>
                <a:sym typeface="Verdana"/>
              </a:rPr>
              <a:t>innovative new program </a:t>
            </a:r>
            <a:r>
              <a:rPr lang="en" sz="1050" dirty="0">
                <a:solidFill>
                  <a:schemeClr val="tx1"/>
                </a:solidFill>
                <a:highlight>
                  <a:srgbClr val="FFFFFF"/>
                </a:highlight>
                <a:latin typeface="Verdana"/>
                <a:ea typeface="Verdana"/>
                <a:cs typeface="Verdana"/>
                <a:sym typeface="Verdana"/>
              </a:rPr>
              <a:t>with a pilot class (47 students)</a:t>
            </a:r>
            <a:endParaRPr sz="1050" b="1" dirty="0">
              <a:solidFill>
                <a:schemeClr val="tx1"/>
              </a:solidFill>
              <a:latin typeface="Verdana"/>
              <a:ea typeface="Verdana"/>
              <a:cs typeface="Verdana"/>
              <a:sym typeface="Verdana"/>
            </a:endParaRPr>
          </a:p>
        </p:txBody>
      </p:sp>
      <p:pic>
        <p:nvPicPr>
          <p:cNvPr id="26" name="Google Shape;294;p24"/>
          <p:cNvPicPr preferRelativeResize="0"/>
          <p:nvPr userDrawn="1"/>
        </p:nvPicPr>
        <p:blipFill>
          <a:blip r:embed="rId2">
            <a:extLst>
              <a:ext uri="{28A0092B-C50C-407E-A947-70E740481C1C}">
                <a14:useLocalDpi xmlns:a14="http://schemas.microsoft.com/office/drawing/2010/main" val="0"/>
              </a:ext>
            </a:extLst>
          </a:blip>
          <a:stretch>
            <a:fillRect/>
          </a:stretch>
        </p:blipFill>
        <p:spPr>
          <a:xfrm>
            <a:off x="-17761" y="-12053"/>
            <a:ext cx="5349999" cy="3784183"/>
          </a:xfrm>
          <a:prstGeom prst="rect">
            <a:avLst/>
          </a:prstGeom>
          <a:noFill/>
          <a:ln>
            <a:noFill/>
          </a:ln>
        </p:spPr>
      </p:pic>
      <p:sp>
        <p:nvSpPr>
          <p:cNvPr id="27" name="Google Shape;274;p24"/>
          <p:cNvSpPr txBox="1"/>
          <p:nvPr userDrawn="1"/>
        </p:nvSpPr>
        <p:spPr>
          <a:xfrm>
            <a:off x="6319780" y="285116"/>
            <a:ext cx="2182800" cy="431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b="1" dirty="0">
                <a:solidFill>
                  <a:schemeClr val="tx1"/>
                </a:solidFill>
                <a:highlight>
                  <a:srgbClr val="FFFFFF"/>
                </a:highlight>
                <a:latin typeface="Verdana"/>
                <a:ea typeface="Verdana"/>
                <a:cs typeface="Verdana"/>
                <a:sym typeface="Verdana"/>
              </a:rPr>
              <a:t>Launch </a:t>
            </a:r>
            <a:r>
              <a:rPr lang="en" sz="1050" dirty="0">
                <a:solidFill>
                  <a:schemeClr val="tx1"/>
                </a:solidFill>
                <a:highlight>
                  <a:srgbClr val="FFFFFF"/>
                </a:highlight>
                <a:latin typeface="Verdana"/>
                <a:ea typeface="Verdana"/>
                <a:cs typeface="Verdana"/>
                <a:sym typeface="Verdana"/>
              </a:rPr>
              <a:t>of PN’s 2nd program in Cebu with 24 students</a:t>
            </a:r>
            <a:endParaRPr sz="1100" dirty="0">
              <a:solidFill>
                <a:schemeClr val="tx1"/>
              </a:solidFill>
              <a:latin typeface="Verdana"/>
              <a:ea typeface="Verdana"/>
              <a:cs typeface="Verdana"/>
              <a:sym typeface="Verdana"/>
            </a:endParaRPr>
          </a:p>
        </p:txBody>
      </p:sp>
      <p:sp>
        <p:nvSpPr>
          <p:cNvPr id="30" name="Google Shape;227;p22"/>
          <p:cNvSpPr/>
          <p:nvPr userDrawn="1"/>
        </p:nvSpPr>
        <p:spPr>
          <a:xfrm rot="20713479" flipV="1">
            <a:off x="3436001" y="1627827"/>
            <a:ext cx="914230" cy="570659"/>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med" len="med"/>
            <a:tailEnd type="none" w="med" len="med"/>
          </a:ln>
        </p:spPr>
      </p:sp>
      <p:sp>
        <p:nvSpPr>
          <p:cNvPr id="31" name="Google Shape;264;p23"/>
          <p:cNvSpPr txBox="1"/>
          <p:nvPr userDrawn="1"/>
        </p:nvSpPr>
        <p:spPr>
          <a:xfrm>
            <a:off x="2993887" y="1215200"/>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b="1" dirty="0">
                <a:solidFill>
                  <a:srgbClr val="FF9933"/>
                </a:solidFill>
                <a:latin typeface="Verdana"/>
                <a:ea typeface="Verdana"/>
                <a:cs typeface="Verdana"/>
                <a:sym typeface="Verdana"/>
              </a:rPr>
              <a:t>Cebu</a:t>
            </a:r>
            <a:endParaRPr sz="1050" b="1" dirty="0">
              <a:solidFill>
                <a:srgbClr val="FF9933"/>
              </a:solidFill>
              <a:latin typeface="Verdana"/>
              <a:ea typeface="Verdana"/>
              <a:cs typeface="Verdana"/>
              <a:sym typeface="Verdana"/>
            </a:endParaRPr>
          </a:p>
        </p:txBody>
      </p:sp>
    </p:spTree>
    <p:extLst>
      <p:ext uri="{BB962C8B-B14F-4D97-AF65-F5344CB8AC3E}">
        <p14:creationId xmlns:p14="http://schemas.microsoft.com/office/powerpoint/2010/main" val="1054143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V Timeline">
    <p:spTree>
      <p:nvGrpSpPr>
        <p:cNvPr id="1" name=""/>
        <p:cNvGrpSpPr/>
        <p:nvPr/>
      </p:nvGrpSpPr>
      <p:grpSpPr>
        <a:xfrm>
          <a:off x="0" y="0"/>
          <a:ext cx="0" cy="0"/>
          <a:chOff x="0" y="0"/>
          <a:chExt cx="0" cy="0"/>
        </a:xfrm>
      </p:grpSpPr>
      <p:cxnSp>
        <p:nvCxnSpPr>
          <p:cNvPr id="36" name="Google Shape;299;p25"/>
          <p:cNvCxnSpPr/>
          <p:nvPr userDrawn="1"/>
        </p:nvCxnSpPr>
        <p:spPr>
          <a:xfrm rot="10800000">
            <a:off x="6012474" y="0"/>
            <a:ext cx="12000" cy="5012400"/>
          </a:xfrm>
          <a:prstGeom prst="straightConnector1">
            <a:avLst/>
          </a:prstGeom>
          <a:noFill/>
          <a:ln w="19050" cap="flat" cmpd="sng">
            <a:solidFill>
              <a:srgbClr val="999999"/>
            </a:solidFill>
            <a:prstDash val="solid"/>
            <a:round/>
            <a:headEnd type="none" w="med" len="med"/>
            <a:tailEnd type="none" w="med" len="med"/>
          </a:ln>
        </p:spPr>
      </p:cxnSp>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4" name="Google Shape;300;p25"/>
          <p:cNvSpPr/>
          <p:nvPr userDrawn="1"/>
        </p:nvSpPr>
        <p:spPr>
          <a:xfrm>
            <a:off x="0" y="3733450"/>
            <a:ext cx="9144000" cy="14100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1;p25"/>
          <p:cNvSpPr txBox="1"/>
          <p:nvPr userDrawn="1"/>
        </p:nvSpPr>
        <p:spPr>
          <a:xfrm>
            <a:off x="102425" y="3950100"/>
            <a:ext cx="6322500" cy="11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Verdana"/>
                <a:ea typeface="Verdana"/>
                <a:cs typeface="Verdana"/>
                <a:sym typeface="Verdana"/>
              </a:rPr>
              <a:t>Passerelles numériques</a:t>
            </a:r>
            <a:endParaRPr sz="2400">
              <a:solidFill>
                <a:schemeClr val="lt1"/>
              </a:solidFill>
              <a:latin typeface="Verdana"/>
              <a:ea typeface="Verdana"/>
              <a:cs typeface="Verdana"/>
              <a:sym typeface="Verdana"/>
            </a:endParaRPr>
          </a:p>
          <a:p>
            <a:pPr marL="0" lvl="0" indent="0" algn="l" rtl="0">
              <a:spcBef>
                <a:spcPts val="0"/>
              </a:spcBef>
              <a:spcAft>
                <a:spcPts val="0"/>
              </a:spcAft>
              <a:buNone/>
            </a:pPr>
            <a:r>
              <a:rPr lang="en" sz="2400" b="1">
                <a:solidFill>
                  <a:schemeClr val="lt1"/>
                </a:solidFill>
                <a:latin typeface="Verdana"/>
                <a:ea typeface="Verdana"/>
                <a:cs typeface="Verdana"/>
                <a:sym typeface="Verdana"/>
              </a:rPr>
              <a:t>Vietnam</a:t>
            </a:r>
            <a:endParaRPr sz="2400" b="1">
              <a:solidFill>
                <a:schemeClr val="lt1"/>
              </a:solidFill>
              <a:latin typeface="Verdana"/>
              <a:ea typeface="Verdana"/>
              <a:cs typeface="Verdana"/>
              <a:sym typeface="Verdana"/>
            </a:endParaRPr>
          </a:p>
        </p:txBody>
      </p:sp>
      <p:sp>
        <p:nvSpPr>
          <p:cNvPr id="6" name="Google Shape;302;p25"/>
          <p:cNvSpPr txBox="1"/>
          <p:nvPr userDrawn="1"/>
        </p:nvSpPr>
        <p:spPr>
          <a:xfrm>
            <a:off x="6320800" y="304225"/>
            <a:ext cx="2182800" cy="431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b="1" dirty="0">
                <a:solidFill>
                  <a:schemeClr val="tx1"/>
                </a:solidFill>
                <a:highlight>
                  <a:srgbClr val="FFFFFF"/>
                </a:highlight>
                <a:latin typeface="Verdana"/>
                <a:ea typeface="Verdana"/>
                <a:cs typeface="Verdana"/>
                <a:sym typeface="Verdana"/>
              </a:rPr>
              <a:t>Launch</a:t>
            </a:r>
            <a:r>
              <a:rPr lang="en" sz="1050" dirty="0">
                <a:solidFill>
                  <a:schemeClr val="tx1"/>
                </a:solidFill>
                <a:highlight>
                  <a:srgbClr val="FFFFFF"/>
                </a:highlight>
                <a:latin typeface="Verdana"/>
                <a:ea typeface="Verdana"/>
                <a:cs typeface="Verdana"/>
                <a:sym typeface="Verdana"/>
              </a:rPr>
              <a:t> of PN’s 3rd program in Danang with 30 students</a:t>
            </a:r>
            <a:endParaRPr sz="1100" dirty="0">
              <a:solidFill>
                <a:schemeClr val="tx1"/>
              </a:solidFill>
              <a:latin typeface="Verdana"/>
              <a:ea typeface="Verdana"/>
              <a:cs typeface="Verdana"/>
              <a:sym typeface="Verdana"/>
            </a:endParaRPr>
          </a:p>
        </p:txBody>
      </p:sp>
      <p:cxnSp>
        <p:nvCxnSpPr>
          <p:cNvPr id="7" name="Google Shape;303;p25"/>
          <p:cNvCxnSpPr/>
          <p:nvPr userDrawn="1"/>
        </p:nvCxnSpPr>
        <p:spPr>
          <a:xfrm rot="10800000">
            <a:off x="6024475" y="4036300"/>
            <a:ext cx="0" cy="1158300"/>
          </a:xfrm>
          <a:prstGeom prst="straightConnector1">
            <a:avLst/>
          </a:prstGeom>
          <a:noFill/>
          <a:ln w="19050" cap="flat" cmpd="sng">
            <a:solidFill>
              <a:srgbClr val="FFFFFF"/>
            </a:solidFill>
            <a:prstDash val="solid"/>
            <a:round/>
            <a:headEnd type="none" w="med" len="med"/>
            <a:tailEnd type="none" w="med" len="med"/>
          </a:ln>
        </p:spPr>
      </p:cxnSp>
      <p:grpSp>
        <p:nvGrpSpPr>
          <p:cNvPr id="8" name="Google Shape;304;p25"/>
          <p:cNvGrpSpPr/>
          <p:nvPr userDrawn="1"/>
        </p:nvGrpSpPr>
        <p:grpSpPr>
          <a:xfrm>
            <a:off x="5688583" y="226167"/>
            <a:ext cx="1082257" cy="587803"/>
            <a:chOff x="725450" y="1793250"/>
            <a:chExt cx="1198513" cy="678600"/>
          </a:xfrm>
        </p:grpSpPr>
        <p:sp>
          <p:nvSpPr>
            <p:cNvPr id="9" name="Google Shape;305;p2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10" name="Google Shape;306;p2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2010</a:t>
              </a:r>
              <a:endParaRPr sz="1100" b="1">
                <a:solidFill>
                  <a:srgbClr val="FFFFFF"/>
                </a:solidFill>
                <a:latin typeface="Verdana"/>
                <a:ea typeface="Verdana"/>
                <a:cs typeface="Verdana"/>
                <a:sym typeface="Verdana"/>
              </a:endParaRPr>
            </a:p>
          </p:txBody>
        </p:sp>
      </p:grpSp>
      <p:grpSp>
        <p:nvGrpSpPr>
          <p:cNvPr id="11" name="Google Shape;307;p25"/>
          <p:cNvGrpSpPr/>
          <p:nvPr userDrawn="1"/>
        </p:nvGrpSpPr>
        <p:grpSpPr>
          <a:xfrm>
            <a:off x="5688583" y="925471"/>
            <a:ext cx="1082257" cy="587803"/>
            <a:chOff x="725450" y="1793250"/>
            <a:chExt cx="1198513" cy="678600"/>
          </a:xfrm>
        </p:grpSpPr>
        <p:sp>
          <p:nvSpPr>
            <p:cNvPr id="12" name="Google Shape;308;p2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13" name="Google Shape;309;p2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2012</a:t>
              </a:r>
              <a:endParaRPr sz="1100" b="1">
                <a:solidFill>
                  <a:srgbClr val="FFFFFF"/>
                </a:solidFill>
                <a:latin typeface="Verdana"/>
                <a:ea typeface="Verdana"/>
                <a:cs typeface="Verdana"/>
                <a:sym typeface="Verdana"/>
              </a:endParaRPr>
            </a:p>
          </p:txBody>
        </p:sp>
      </p:grpSp>
      <p:grpSp>
        <p:nvGrpSpPr>
          <p:cNvPr id="14" name="Google Shape;310;p25"/>
          <p:cNvGrpSpPr/>
          <p:nvPr userDrawn="1"/>
        </p:nvGrpSpPr>
        <p:grpSpPr>
          <a:xfrm>
            <a:off x="5688583" y="1624763"/>
            <a:ext cx="1082257" cy="587803"/>
            <a:chOff x="725450" y="1793250"/>
            <a:chExt cx="1198513" cy="678600"/>
          </a:xfrm>
        </p:grpSpPr>
        <p:sp>
          <p:nvSpPr>
            <p:cNvPr id="15" name="Google Shape;311;p2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16" name="Google Shape;312;p2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2013</a:t>
              </a:r>
              <a:endParaRPr sz="1100" b="1">
                <a:solidFill>
                  <a:srgbClr val="FFFFFF"/>
                </a:solidFill>
                <a:latin typeface="Verdana"/>
                <a:ea typeface="Verdana"/>
                <a:cs typeface="Verdana"/>
                <a:sym typeface="Verdana"/>
              </a:endParaRPr>
            </a:p>
          </p:txBody>
        </p:sp>
      </p:grpSp>
      <p:grpSp>
        <p:nvGrpSpPr>
          <p:cNvPr id="17" name="Google Shape;313;p25"/>
          <p:cNvGrpSpPr/>
          <p:nvPr userDrawn="1"/>
        </p:nvGrpSpPr>
        <p:grpSpPr>
          <a:xfrm>
            <a:off x="5688583" y="2324077"/>
            <a:ext cx="1082257" cy="587803"/>
            <a:chOff x="725450" y="1793250"/>
            <a:chExt cx="1198513" cy="678600"/>
          </a:xfrm>
        </p:grpSpPr>
        <p:sp>
          <p:nvSpPr>
            <p:cNvPr id="18" name="Google Shape;314;p2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19" name="Google Shape;315;p2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2014</a:t>
              </a:r>
              <a:endParaRPr sz="1100" b="1">
                <a:solidFill>
                  <a:srgbClr val="FFFFFF"/>
                </a:solidFill>
                <a:latin typeface="Verdana"/>
                <a:ea typeface="Verdana"/>
                <a:cs typeface="Verdana"/>
                <a:sym typeface="Verdana"/>
              </a:endParaRPr>
            </a:p>
          </p:txBody>
        </p:sp>
      </p:grpSp>
      <p:grpSp>
        <p:nvGrpSpPr>
          <p:cNvPr id="20" name="Google Shape;316;p25"/>
          <p:cNvGrpSpPr/>
          <p:nvPr userDrawn="1"/>
        </p:nvGrpSpPr>
        <p:grpSpPr>
          <a:xfrm>
            <a:off x="5688597" y="3023397"/>
            <a:ext cx="1082257" cy="587803"/>
            <a:chOff x="725450" y="1793250"/>
            <a:chExt cx="1198513" cy="678600"/>
          </a:xfrm>
        </p:grpSpPr>
        <p:sp>
          <p:nvSpPr>
            <p:cNvPr id="21" name="Google Shape;317;p2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22" name="Google Shape;318;p2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2015</a:t>
              </a:r>
              <a:endParaRPr sz="1100" b="1">
                <a:solidFill>
                  <a:srgbClr val="FFFFFF"/>
                </a:solidFill>
                <a:latin typeface="Verdana"/>
                <a:ea typeface="Verdana"/>
                <a:cs typeface="Verdana"/>
                <a:sym typeface="Verdana"/>
              </a:endParaRPr>
            </a:p>
          </p:txBody>
        </p:sp>
      </p:grpSp>
      <p:grpSp>
        <p:nvGrpSpPr>
          <p:cNvPr id="23" name="Google Shape;319;p25"/>
          <p:cNvGrpSpPr/>
          <p:nvPr userDrawn="1"/>
        </p:nvGrpSpPr>
        <p:grpSpPr>
          <a:xfrm>
            <a:off x="5688597" y="3722700"/>
            <a:ext cx="1082257" cy="587803"/>
            <a:chOff x="725450" y="1793250"/>
            <a:chExt cx="1198513" cy="678600"/>
          </a:xfrm>
        </p:grpSpPr>
        <p:sp>
          <p:nvSpPr>
            <p:cNvPr id="24" name="Google Shape;320;p2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25" name="Google Shape;321;p2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2016</a:t>
              </a:r>
              <a:endParaRPr sz="1100" b="1">
                <a:solidFill>
                  <a:srgbClr val="FFFFFF"/>
                </a:solidFill>
                <a:latin typeface="Verdana"/>
                <a:ea typeface="Verdana"/>
                <a:cs typeface="Verdana"/>
                <a:sym typeface="Verdana"/>
              </a:endParaRPr>
            </a:p>
          </p:txBody>
        </p:sp>
      </p:grpSp>
      <p:grpSp>
        <p:nvGrpSpPr>
          <p:cNvPr id="26" name="Google Shape;322;p25"/>
          <p:cNvGrpSpPr/>
          <p:nvPr userDrawn="1"/>
        </p:nvGrpSpPr>
        <p:grpSpPr>
          <a:xfrm>
            <a:off x="5688597" y="4421992"/>
            <a:ext cx="1082257" cy="587803"/>
            <a:chOff x="725450" y="1793250"/>
            <a:chExt cx="1198513" cy="678600"/>
          </a:xfrm>
        </p:grpSpPr>
        <p:sp>
          <p:nvSpPr>
            <p:cNvPr id="27" name="Google Shape;323;p2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FFFFF"/>
                </a:solidFill>
              </a:endParaRPr>
            </a:p>
          </p:txBody>
        </p:sp>
        <p:sp>
          <p:nvSpPr>
            <p:cNvPr id="28" name="Google Shape;324;p2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latin typeface="Verdana"/>
                  <a:ea typeface="Verdana"/>
                  <a:cs typeface="Verdana"/>
                  <a:sym typeface="Verdana"/>
                </a:rPr>
                <a:t>2017</a:t>
              </a:r>
              <a:endParaRPr sz="1100" b="1">
                <a:solidFill>
                  <a:srgbClr val="FFFFFF"/>
                </a:solidFill>
                <a:latin typeface="Verdana"/>
                <a:ea typeface="Verdana"/>
                <a:cs typeface="Verdana"/>
                <a:sym typeface="Verdana"/>
              </a:endParaRPr>
            </a:p>
          </p:txBody>
        </p:sp>
      </p:grpSp>
      <p:sp>
        <p:nvSpPr>
          <p:cNvPr id="29" name="Google Shape;325;p25"/>
          <p:cNvSpPr txBox="1"/>
          <p:nvPr userDrawn="1"/>
        </p:nvSpPr>
        <p:spPr>
          <a:xfrm>
            <a:off x="6320800" y="1003525"/>
            <a:ext cx="2182800" cy="431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b="1" dirty="0">
                <a:solidFill>
                  <a:schemeClr val="tx1"/>
                </a:solidFill>
                <a:highlight>
                  <a:srgbClr val="FFFFFF"/>
                </a:highlight>
                <a:latin typeface="Verdana"/>
                <a:ea typeface="Verdana"/>
                <a:cs typeface="Verdana"/>
                <a:sym typeface="Verdana"/>
              </a:rPr>
              <a:t>1st graduation</a:t>
            </a:r>
            <a:r>
              <a:rPr lang="en" sz="1050" dirty="0">
                <a:solidFill>
                  <a:schemeClr val="tx1"/>
                </a:solidFill>
                <a:highlight>
                  <a:srgbClr val="FFFFFF"/>
                </a:highlight>
                <a:latin typeface="Verdana"/>
                <a:ea typeface="Verdana"/>
                <a:cs typeface="Verdana"/>
                <a:sym typeface="Verdana"/>
              </a:rPr>
              <a:t> of 27 students</a:t>
            </a:r>
            <a:endParaRPr sz="1100" dirty="0">
              <a:solidFill>
                <a:schemeClr val="tx1"/>
              </a:solidFill>
              <a:latin typeface="Verdana"/>
              <a:ea typeface="Verdana"/>
              <a:cs typeface="Verdana"/>
              <a:sym typeface="Verdana"/>
            </a:endParaRPr>
          </a:p>
        </p:txBody>
      </p:sp>
      <p:sp>
        <p:nvSpPr>
          <p:cNvPr id="30" name="Google Shape;326;p25"/>
          <p:cNvSpPr txBox="1"/>
          <p:nvPr userDrawn="1"/>
        </p:nvSpPr>
        <p:spPr>
          <a:xfrm>
            <a:off x="6310141" y="1616410"/>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b="1" dirty="0">
                <a:solidFill>
                  <a:schemeClr val="tx1"/>
                </a:solidFill>
                <a:highlight>
                  <a:srgbClr val="FFFFFF"/>
                </a:highlight>
                <a:latin typeface="Verdana"/>
                <a:ea typeface="Verdana"/>
                <a:cs typeface="Verdana"/>
                <a:sym typeface="Verdana"/>
              </a:rPr>
              <a:t>Decision to propose 2 majors</a:t>
            </a:r>
            <a:r>
              <a:rPr lang="en" sz="1050" dirty="0">
                <a:solidFill>
                  <a:schemeClr val="tx1"/>
                </a:solidFill>
                <a:highlight>
                  <a:srgbClr val="FFFFFF"/>
                </a:highlight>
                <a:latin typeface="Verdana"/>
                <a:ea typeface="Verdana"/>
                <a:cs typeface="Verdana"/>
                <a:sym typeface="Verdana"/>
              </a:rPr>
              <a:t>: DeV and WeB. WeB replaces SNA</a:t>
            </a:r>
            <a:endParaRPr sz="1100" dirty="0">
              <a:solidFill>
                <a:schemeClr val="tx1"/>
              </a:solidFill>
              <a:latin typeface="Verdana"/>
              <a:ea typeface="Verdana"/>
              <a:cs typeface="Verdana"/>
              <a:sym typeface="Verdana"/>
            </a:endParaRPr>
          </a:p>
        </p:txBody>
      </p:sp>
      <p:sp>
        <p:nvSpPr>
          <p:cNvPr id="31" name="Google Shape;327;p25"/>
          <p:cNvSpPr txBox="1"/>
          <p:nvPr userDrawn="1"/>
        </p:nvSpPr>
        <p:spPr>
          <a:xfrm>
            <a:off x="6316387" y="2306181"/>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dirty="0">
                <a:solidFill>
                  <a:schemeClr val="tx1"/>
                </a:solidFill>
                <a:highlight>
                  <a:srgbClr val="FFFFFF"/>
                </a:highlight>
                <a:latin typeface="Verdana"/>
                <a:ea typeface="Verdana"/>
                <a:cs typeface="Verdana"/>
                <a:sym typeface="Verdana"/>
              </a:rPr>
              <a:t>PNV is </a:t>
            </a:r>
            <a:r>
              <a:rPr lang="en" sz="1050" b="1" dirty="0">
                <a:solidFill>
                  <a:schemeClr val="tx1"/>
                </a:solidFill>
                <a:highlight>
                  <a:srgbClr val="FFFFFF"/>
                </a:highlight>
                <a:latin typeface="Verdana"/>
                <a:ea typeface="Verdana"/>
                <a:cs typeface="Verdana"/>
                <a:sym typeface="Verdana"/>
              </a:rPr>
              <a:t>operating completely independently</a:t>
            </a:r>
            <a:r>
              <a:rPr lang="en" sz="1050" dirty="0">
                <a:solidFill>
                  <a:schemeClr val="tx1"/>
                </a:solidFill>
                <a:highlight>
                  <a:srgbClr val="FFFFFF"/>
                </a:highlight>
                <a:latin typeface="Verdana"/>
                <a:ea typeface="Verdana"/>
                <a:cs typeface="Verdana"/>
                <a:sym typeface="Verdana"/>
              </a:rPr>
              <a:t> for all its activities</a:t>
            </a:r>
            <a:endParaRPr sz="1050" dirty="0">
              <a:solidFill>
                <a:schemeClr val="tx1"/>
              </a:solidFill>
              <a:latin typeface="Verdana"/>
              <a:ea typeface="Verdana"/>
              <a:cs typeface="Verdana"/>
              <a:sym typeface="Verdana"/>
            </a:endParaRPr>
          </a:p>
        </p:txBody>
      </p:sp>
      <p:sp>
        <p:nvSpPr>
          <p:cNvPr id="32" name="Google Shape;328;p25"/>
          <p:cNvSpPr txBox="1"/>
          <p:nvPr userDrawn="1"/>
        </p:nvSpPr>
        <p:spPr>
          <a:xfrm>
            <a:off x="6316101" y="3015084"/>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dirty="0">
                <a:solidFill>
                  <a:schemeClr val="tx1"/>
                </a:solidFill>
                <a:highlight>
                  <a:srgbClr val="FFFFFF"/>
                </a:highlight>
                <a:latin typeface="Verdana"/>
                <a:ea typeface="Verdana"/>
                <a:cs typeface="Verdana"/>
                <a:sym typeface="Verdana"/>
              </a:rPr>
              <a:t>PNV celebrates its </a:t>
            </a:r>
            <a:r>
              <a:rPr lang="en" sz="1050" b="1" dirty="0">
                <a:solidFill>
                  <a:schemeClr val="tx1"/>
                </a:solidFill>
                <a:highlight>
                  <a:srgbClr val="FFFFFF"/>
                </a:highlight>
                <a:latin typeface="Verdana"/>
                <a:ea typeface="Verdana"/>
                <a:cs typeface="Verdana"/>
                <a:sym typeface="Verdana"/>
              </a:rPr>
              <a:t>five years’ anniversary</a:t>
            </a:r>
            <a:endParaRPr sz="1050" b="1" dirty="0">
              <a:solidFill>
                <a:schemeClr val="tx1"/>
              </a:solidFill>
              <a:latin typeface="Verdana"/>
              <a:ea typeface="Verdana"/>
              <a:cs typeface="Verdana"/>
              <a:sym typeface="Verdana"/>
            </a:endParaRPr>
          </a:p>
        </p:txBody>
      </p:sp>
      <p:sp>
        <p:nvSpPr>
          <p:cNvPr id="33" name="Google Shape;329;p25"/>
          <p:cNvSpPr txBox="1"/>
          <p:nvPr userDrawn="1"/>
        </p:nvSpPr>
        <p:spPr>
          <a:xfrm>
            <a:off x="6329185" y="3703087"/>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dirty="0">
                <a:solidFill>
                  <a:srgbClr val="FFFFFF"/>
                </a:solidFill>
                <a:latin typeface="Verdana"/>
                <a:ea typeface="Verdana"/>
                <a:cs typeface="Verdana"/>
                <a:sym typeface="Verdana"/>
              </a:rPr>
              <a:t>Launch of the </a:t>
            </a:r>
            <a:r>
              <a:rPr lang="en" sz="1050" b="1" dirty="0">
                <a:solidFill>
                  <a:srgbClr val="FFFFFF"/>
                </a:solidFill>
                <a:latin typeface="Verdana"/>
                <a:ea typeface="Verdana"/>
                <a:cs typeface="Verdana"/>
                <a:sym typeface="Verdana"/>
              </a:rPr>
              <a:t>new training</a:t>
            </a:r>
            <a:r>
              <a:rPr lang="en" sz="1050" dirty="0">
                <a:solidFill>
                  <a:srgbClr val="FFFFFF"/>
                </a:solidFill>
                <a:latin typeface="Verdana"/>
                <a:ea typeface="Verdana"/>
                <a:cs typeface="Verdana"/>
                <a:sym typeface="Verdana"/>
              </a:rPr>
              <a:t> with the Danang College of Technology</a:t>
            </a:r>
            <a:endParaRPr sz="1050" dirty="0">
              <a:solidFill>
                <a:srgbClr val="FFFFFF"/>
              </a:solidFill>
              <a:latin typeface="Verdana"/>
              <a:ea typeface="Verdana"/>
              <a:cs typeface="Verdana"/>
              <a:sym typeface="Verdana"/>
            </a:endParaRPr>
          </a:p>
        </p:txBody>
      </p:sp>
      <p:sp>
        <p:nvSpPr>
          <p:cNvPr id="34" name="Google Shape;330;p25"/>
          <p:cNvSpPr txBox="1"/>
          <p:nvPr userDrawn="1"/>
        </p:nvSpPr>
        <p:spPr>
          <a:xfrm>
            <a:off x="6310141" y="4388654"/>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b="1" dirty="0">
                <a:solidFill>
                  <a:srgbClr val="FFFFFF"/>
                </a:solidFill>
                <a:latin typeface="Verdana"/>
                <a:ea typeface="Verdana"/>
                <a:cs typeface="Verdana"/>
                <a:sym typeface="Verdana"/>
              </a:rPr>
              <a:t>New partnership </a:t>
            </a:r>
            <a:r>
              <a:rPr lang="en" sz="1050" dirty="0">
                <a:solidFill>
                  <a:srgbClr val="FFFFFF"/>
                </a:solidFill>
                <a:latin typeface="Verdana"/>
                <a:ea typeface="Verdana"/>
                <a:cs typeface="Verdana"/>
                <a:sym typeface="Verdana"/>
              </a:rPr>
              <a:t>with Danang Vocational Training College</a:t>
            </a:r>
            <a:endParaRPr sz="1050" dirty="0">
              <a:solidFill>
                <a:srgbClr val="FFFFFF"/>
              </a:solidFill>
              <a:latin typeface="Verdana"/>
              <a:ea typeface="Verdana"/>
              <a:cs typeface="Verdana"/>
              <a:sym typeface="Verdana"/>
            </a:endParaRPr>
          </a:p>
        </p:txBody>
      </p:sp>
      <p:pic>
        <p:nvPicPr>
          <p:cNvPr id="35" name="Google Shape;331;p25"/>
          <p:cNvPicPr preferRelativeResize="0"/>
          <p:nvPr userDrawn="1"/>
        </p:nvPicPr>
        <p:blipFill>
          <a:blip r:embed="rId2">
            <a:extLst>
              <a:ext uri="{28A0092B-C50C-407E-A947-70E740481C1C}">
                <a14:useLocalDpi xmlns:a14="http://schemas.microsoft.com/office/drawing/2010/main" val="0"/>
              </a:ext>
            </a:extLst>
          </a:blip>
          <a:stretch>
            <a:fillRect/>
          </a:stretch>
        </p:blipFill>
        <p:spPr>
          <a:xfrm>
            <a:off x="0" y="499"/>
            <a:ext cx="5314472" cy="3759054"/>
          </a:xfrm>
          <a:prstGeom prst="rect">
            <a:avLst/>
          </a:prstGeom>
          <a:noFill/>
          <a:ln>
            <a:noFill/>
          </a:ln>
        </p:spPr>
      </p:pic>
      <p:sp>
        <p:nvSpPr>
          <p:cNvPr id="37" name="Google Shape;227;p22"/>
          <p:cNvSpPr/>
          <p:nvPr userDrawn="1"/>
        </p:nvSpPr>
        <p:spPr>
          <a:xfrm rot="16546924" flipV="1">
            <a:off x="2653867" y="1361367"/>
            <a:ext cx="557846" cy="188325"/>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med" len="med"/>
            <a:tailEnd type="none" w="med" len="med"/>
          </a:ln>
        </p:spPr>
      </p:sp>
      <p:sp>
        <p:nvSpPr>
          <p:cNvPr id="38" name="Google Shape;264;p23"/>
          <p:cNvSpPr txBox="1"/>
          <p:nvPr userDrawn="1"/>
        </p:nvSpPr>
        <p:spPr>
          <a:xfrm>
            <a:off x="2707372" y="735925"/>
            <a:ext cx="2561400" cy="587700"/>
          </a:xfrm>
          <a:prstGeom prst="rect">
            <a:avLst/>
          </a:prstGeom>
          <a:noFill/>
          <a:ln>
            <a:noFill/>
          </a:ln>
        </p:spPr>
        <p:txBody>
          <a:bodyPr spcFirstLastPara="1" wrap="square" lIns="91425" tIns="45700" rIns="91425" bIns="45700" anchor="ctr" anchorCtr="0">
            <a:noAutofit/>
          </a:bodyPr>
          <a:lstStyle/>
          <a:p>
            <a:pPr marL="0" lvl="0" indent="0" algn="l" rtl="0">
              <a:spcBef>
                <a:spcPts val="320"/>
              </a:spcBef>
              <a:spcAft>
                <a:spcPts val="0"/>
              </a:spcAft>
              <a:buNone/>
            </a:pPr>
            <a:r>
              <a:rPr lang="en" sz="1050" b="1" dirty="0">
                <a:solidFill>
                  <a:srgbClr val="FF9933"/>
                </a:solidFill>
                <a:latin typeface="Verdana"/>
                <a:ea typeface="Verdana"/>
                <a:cs typeface="Verdana"/>
                <a:sym typeface="Verdana"/>
              </a:rPr>
              <a:t>Danang</a:t>
            </a:r>
            <a:endParaRPr sz="1050" b="1" dirty="0">
              <a:solidFill>
                <a:srgbClr val="FF9933"/>
              </a:solidFill>
              <a:latin typeface="Verdana"/>
              <a:ea typeface="Verdana"/>
              <a:cs typeface="Verdana"/>
              <a:sym typeface="Verdana"/>
            </a:endParaRPr>
          </a:p>
        </p:txBody>
      </p:sp>
    </p:spTree>
    <p:extLst>
      <p:ext uri="{BB962C8B-B14F-4D97-AF65-F5344CB8AC3E}">
        <p14:creationId xmlns:p14="http://schemas.microsoft.com/office/powerpoint/2010/main" val="56920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Google Shape;190;p18"/>
          <p:cNvSpPr/>
          <p:nvPr userDrawn="1"/>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Placeholder 8"/>
          <p:cNvSpPr>
            <a:spLocks noGrp="1"/>
          </p:cNvSpPr>
          <p:nvPr>
            <p:ph type="body" sz="quarter" idx="12"/>
          </p:nvPr>
        </p:nvSpPr>
        <p:spPr>
          <a:xfrm>
            <a:off x="1860355" y="1383906"/>
            <a:ext cx="5423289" cy="31996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800" b="0" i="0" u="none" strike="noStrike" kern="1200" cap="none" spc="0" normalizeH="0" baseline="0" noProof="0">
                <a:ln>
                  <a:noFill/>
                </a:ln>
                <a:solidFill>
                  <a:prstClr val="black"/>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prstClr val="black"/>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prstClr val="black"/>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prstClr val="black"/>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800" b="0" i="0" u="none" strike="noStrike" kern="1200" cap="none" spc="0" normalizeH="0" baseline="0" noProof="0">
                <a:ln>
                  <a:noFill/>
                </a:ln>
                <a:solidFill>
                  <a:prstClr val="black"/>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endParaRPr lang="en-US" dirty="0"/>
          </a:p>
        </p:txBody>
      </p:sp>
      <p:sp>
        <p:nvSpPr>
          <p:cNvPr id="10" name="Title 9"/>
          <p:cNvSpPr>
            <a:spLocks noGrp="1"/>
          </p:cNvSpPr>
          <p:nvPr>
            <p:ph type="title" hasCustomPrompt="1"/>
          </p:nvPr>
        </p:nvSpPr>
        <p:spPr>
          <a:xfrm>
            <a:off x="628650" y="274638"/>
            <a:ext cx="7886700" cy="616011"/>
          </a:xfrm>
          <a:prstGeom prst="rect">
            <a:avLst/>
          </a:prstGeom>
        </p:spPr>
        <p:txBody>
          <a:bodyPr/>
          <a:lstStyle>
            <a:lvl1pPr>
              <a:defRPr sz="2400" b="1">
                <a:solidFill>
                  <a:srgbClr val="FF9933"/>
                </a:solidFill>
                <a:latin typeface="+mj-lt"/>
              </a:defRPr>
            </a:lvl1pPr>
          </a:lstStyle>
          <a:p>
            <a:r>
              <a:rPr lang="fr-FR" dirty="0" err="1"/>
              <a:t>Title</a:t>
            </a:r>
            <a:endParaRPr lang="en-US" dirty="0"/>
          </a:p>
        </p:txBody>
      </p:sp>
      <p:sp>
        <p:nvSpPr>
          <p:cNvPr id="7"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041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lumns x2">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Google Shape;190;p18"/>
          <p:cNvSpPr/>
          <p:nvPr userDrawn="1"/>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Placeholder 8"/>
          <p:cNvSpPr>
            <a:spLocks noGrp="1"/>
          </p:cNvSpPr>
          <p:nvPr>
            <p:ph type="body" sz="quarter" idx="12"/>
          </p:nvPr>
        </p:nvSpPr>
        <p:spPr>
          <a:xfrm>
            <a:off x="858891" y="1354218"/>
            <a:ext cx="3637248" cy="31996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800" b="0" i="0" u="none" strike="noStrike" kern="1200" cap="none" spc="0" normalizeH="0" baseline="0" noProof="0">
                <a:ln>
                  <a:noFill/>
                </a:ln>
                <a:solidFill>
                  <a:prstClr val="black"/>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prstClr val="black"/>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prstClr val="black"/>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prstClr val="black"/>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800" b="0" i="0" u="none" strike="noStrike" kern="1200" cap="none" spc="0" normalizeH="0" baseline="0" noProof="0">
                <a:ln>
                  <a:noFill/>
                </a:ln>
                <a:solidFill>
                  <a:prstClr val="black"/>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itle 9"/>
          <p:cNvSpPr>
            <a:spLocks noGrp="1"/>
          </p:cNvSpPr>
          <p:nvPr>
            <p:ph type="title" hasCustomPrompt="1"/>
          </p:nvPr>
        </p:nvSpPr>
        <p:spPr>
          <a:xfrm>
            <a:off x="628650" y="274638"/>
            <a:ext cx="7886700" cy="556635"/>
          </a:xfrm>
          <a:prstGeom prst="rect">
            <a:avLst/>
          </a:prstGeom>
        </p:spPr>
        <p:txBody>
          <a:bodyPr/>
          <a:lstStyle>
            <a:lvl1pPr>
              <a:defRPr sz="2400" b="1">
                <a:solidFill>
                  <a:srgbClr val="FF9933"/>
                </a:solidFill>
                <a:latin typeface="+mj-lt"/>
              </a:defRPr>
            </a:lvl1pPr>
          </a:lstStyle>
          <a:p>
            <a:r>
              <a:rPr lang="fr-FR" dirty="0" err="1"/>
              <a:t>Title</a:t>
            </a:r>
            <a:endParaRPr lang="en-US" dirty="0"/>
          </a:p>
        </p:txBody>
      </p:sp>
      <p:sp>
        <p:nvSpPr>
          <p:cNvPr id="7" name="Text Placeholder 8"/>
          <p:cNvSpPr>
            <a:spLocks noGrp="1"/>
          </p:cNvSpPr>
          <p:nvPr>
            <p:ph type="body" sz="quarter" idx="13"/>
          </p:nvPr>
        </p:nvSpPr>
        <p:spPr>
          <a:xfrm>
            <a:off x="4671612" y="1354218"/>
            <a:ext cx="3637248" cy="31996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800" b="0" i="0" u="none" strike="noStrike" kern="1200" cap="none" spc="0" normalizeH="0" baseline="0" noProof="0">
                <a:ln>
                  <a:noFill/>
                </a:ln>
                <a:solidFill>
                  <a:prstClr val="black"/>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prstClr val="black"/>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prstClr val="black"/>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prstClr val="black"/>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800" b="0" i="0" u="none" strike="noStrike" kern="1200" cap="none" spc="0" normalizeH="0" baseline="0" noProof="0">
                <a:ln>
                  <a:noFill/>
                </a:ln>
                <a:solidFill>
                  <a:prstClr val="black"/>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804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columns x3">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Google Shape;190;p18"/>
          <p:cNvSpPr/>
          <p:nvPr userDrawn="1"/>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 Placeholder 6"/>
          <p:cNvSpPr>
            <a:spLocks noGrp="1"/>
          </p:cNvSpPr>
          <p:nvPr>
            <p:ph type="body" sz="quarter" idx="11"/>
          </p:nvPr>
        </p:nvSpPr>
        <p:spPr>
          <a:xfrm>
            <a:off x="822938" y="992221"/>
            <a:ext cx="2383614" cy="363208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800" b="0" i="0" u="none" strike="noStrike" kern="1200" cap="none" spc="0" normalizeH="0" baseline="0" noProof="0">
                <a:ln>
                  <a:noFill/>
                </a:ln>
                <a:solidFill>
                  <a:prstClr val="black"/>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prstClr val="black"/>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prstClr val="black"/>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prstClr val="black"/>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800" b="0" i="0" u="none" strike="noStrike" kern="1200" cap="none" spc="0" normalizeH="0" baseline="0" noProof="0">
                <a:ln>
                  <a:noFill/>
                </a:ln>
                <a:solidFill>
                  <a:prstClr val="black"/>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6"/>
          <p:cNvSpPr>
            <a:spLocks noGrp="1"/>
          </p:cNvSpPr>
          <p:nvPr>
            <p:ph type="body" sz="quarter" idx="12"/>
          </p:nvPr>
        </p:nvSpPr>
        <p:spPr>
          <a:xfrm>
            <a:off x="3353751" y="992221"/>
            <a:ext cx="2383614" cy="363208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800" b="0" i="0" u="none" strike="noStrike" kern="1200" cap="none" spc="0" normalizeH="0" baseline="0" noProof="0">
                <a:ln>
                  <a:noFill/>
                </a:ln>
                <a:solidFill>
                  <a:prstClr val="black"/>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prstClr val="black"/>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prstClr val="black"/>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prstClr val="black"/>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800" b="0" i="0" u="none" strike="noStrike" kern="1200" cap="none" spc="0" normalizeH="0" baseline="0" noProof="0">
                <a:ln>
                  <a:noFill/>
                </a:ln>
                <a:solidFill>
                  <a:prstClr val="black"/>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endParaRPr lang="en-US" dirty="0"/>
          </a:p>
        </p:txBody>
      </p:sp>
      <p:sp>
        <p:nvSpPr>
          <p:cNvPr id="11" name="Text Placeholder 6"/>
          <p:cNvSpPr>
            <a:spLocks noGrp="1"/>
          </p:cNvSpPr>
          <p:nvPr>
            <p:ph type="body" sz="quarter" idx="13"/>
          </p:nvPr>
        </p:nvSpPr>
        <p:spPr>
          <a:xfrm>
            <a:off x="5884564" y="992222"/>
            <a:ext cx="2383614" cy="363208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800" b="0" i="0" u="none" strike="noStrike" kern="1200" cap="none" spc="0" normalizeH="0" baseline="0" noProof="0">
                <a:ln>
                  <a:noFill/>
                </a:ln>
                <a:solidFill>
                  <a:prstClr val="black"/>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prstClr val="black"/>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prstClr val="black"/>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prstClr val="black"/>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800" b="0" i="0" u="none" strike="noStrike" kern="1200" cap="none" spc="0" normalizeH="0" baseline="0" noProof="0">
                <a:ln>
                  <a:noFill/>
                </a:ln>
                <a:solidFill>
                  <a:prstClr val="black"/>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endParaRPr lang="en-US" dirty="0"/>
          </a:p>
        </p:txBody>
      </p:sp>
      <p:sp>
        <p:nvSpPr>
          <p:cNvPr id="2" name="Title 1"/>
          <p:cNvSpPr>
            <a:spLocks noGrp="1"/>
          </p:cNvSpPr>
          <p:nvPr>
            <p:ph type="title" hasCustomPrompt="1"/>
          </p:nvPr>
        </p:nvSpPr>
        <p:spPr>
          <a:xfrm>
            <a:off x="628650" y="274639"/>
            <a:ext cx="7850332" cy="568510"/>
          </a:xfrm>
          <a:prstGeom prst="rect">
            <a:avLst/>
          </a:prstGeom>
        </p:spPr>
        <p:txBody>
          <a:bodyPr/>
          <a:lstStyle>
            <a:lvl1pPr>
              <a:defRPr sz="2400" b="1">
                <a:solidFill>
                  <a:srgbClr val="FF9933"/>
                </a:solidFill>
                <a:latin typeface="+mj-lt"/>
              </a:defRPr>
            </a:lvl1pPr>
          </a:lstStyle>
          <a:p>
            <a:r>
              <a:rPr lang="en-US" dirty="0"/>
              <a:t>Title</a:t>
            </a:r>
          </a:p>
        </p:txBody>
      </p:sp>
      <p:sp>
        <p:nvSpPr>
          <p:cNvPr id="9"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3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ga chart">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Google Shape;190;p18"/>
          <p:cNvSpPr/>
          <p:nvPr userDrawn="1"/>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SmartArt Placeholder 7"/>
          <p:cNvSpPr>
            <a:spLocks noGrp="1"/>
          </p:cNvSpPr>
          <p:nvPr>
            <p:ph type="dgm" sz="quarter" idx="11" hasCustomPrompt="1"/>
          </p:nvPr>
        </p:nvSpPr>
        <p:spPr>
          <a:xfrm>
            <a:off x="1247775" y="1126908"/>
            <a:ext cx="6648450" cy="3536309"/>
          </a:xfrm>
          <a:prstGeom prst="rect">
            <a:avLst/>
          </a:prstGeom>
        </p:spPr>
        <p:txBody>
          <a:bodyPr/>
          <a:lstStyle>
            <a:lvl1pPr>
              <a:defRPr>
                <a:latin typeface="+mn-lt"/>
              </a:defRPr>
            </a:lvl1pPr>
          </a:lstStyle>
          <a:p>
            <a:r>
              <a:rPr lang="fr-FR" dirty="0" err="1"/>
              <a:t>Orga</a:t>
            </a:r>
            <a:r>
              <a:rPr lang="fr-FR" dirty="0"/>
              <a:t> chart</a:t>
            </a:r>
            <a:endParaRPr lang="en-US" dirty="0"/>
          </a:p>
        </p:txBody>
      </p:sp>
      <p:sp>
        <p:nvSpPr>
          <p:cNvPr id="2" name="Title 1"/>
          <p:cNvSpPr>
            <a:spLocks noGrp="1"/>
          </p:cNvSpPr>
          <p:nvPr>
            <p:ph type="title" hasCustomPrompt="1"/>
          </p:nvPr>
        </p:nvSpPr>
        <p:spPr>
          <a:xfrm>
            <a:off x="628650" y="274638"/>
            <a:ext cx="7886700" cy="580385"/>
          </a:xfrm>
          <a:prstGeom prst="rect">
            <a:avLst/>
          </a:prstGeom>
        </p:spPr>
        <p:txBody>
          <a:bodyPr/>
          <a:lstStyle>
            <a:lvl1pPr>
              <a:defRPr sz="2400" b="1">
                <a:solidFill>
                  <a:srgbClr val="FF9933"/>
                </a:solidFill>
                <a:latin typeface="+mj-lt"/>
              </a:defRPr>
            </a:lvl1pPr>
          </a:lstStyle>
          <a:p>
            <a:r>
              <a:rPr lang="fr-FR" dirty="0" err="1"/>
              <a:t>Title</a:t>
            </a:r>
            <a:endParaRPr lang="en-US" dirty="0"/>
          </a:p>
        </p:txBody>
      </p:sp>
      <p:sp>
        <p:nvSpPr>
          <p:cNvPr id="7"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86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 text ">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 Placeholder 13"/>
          <p:cNvSpPr>
            <a:spLocks noGrp="1"/>
          </p:cNvSpPr>
          <p:nvPr>
            <p:ph type="body" sz="quarter" idx="11"/>
          </p:nvPr>
        </p:nvSpPr>
        <p:spPr>
          <a:xfrm>
            <a:off x="4572000" y="1413173"/>
            <a:ext cx="3943350" cy="2794821"/>
          </a:xfrm>
          <a:prstGeom prst="rect">
            <a:avLst/>
          </a:prstGeom>
          <a:ln>
            <a:noFill/>
          </a:ln>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srgbClr val="FF9933"/>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srgbClr val="FF9933"/>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srgbClr val="FF9933"/>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600" b="0" i="0" u="none" strike="noStrike" kern="1200" cap="none" spc="0" normalizeH="0" baseline="0" noProof="0">
                <a:ln>
                  <a:noFill/>
                </a:ln>
                <a:solidFill>
                  <a:srgbClr val="FF9933"/>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600" b="0" i="0" u="none" strike="noStrike" kern="1200" cap="none" spc="0" normalizeH="0" baseline="0" noProof="0">
                <a:ln>
                  <a:noFill/>
                </a:ln>
                <a:solidFill>
                  <a:srgbClr val="FF9933"/>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Picture Placeholder 3"/>
          <p:cNvSpPr>
            <a:spLocks noGrp="1"/>
          </p:cNvSpPr>
          <p:nvPr>
            <p:ph type="pic" sz="quarter" idx="12"/>
          </p:nvPr>
        </p:nvSpPr>
        <p:spPr>
          <a:xfrm>
            <a:off x="628650" y="1405250"/>
            <a:ext cx="3585523" cy="2794820"/>
          </a:xfrm>
          <a:prstGeom prst="rect">
            <a:avLst/>
          </a:prstGeom>
        </p:spPr>
        <p:txBody>
          <a:bodyPr/>
          <a:lstStyle/>
          <a:p>
            <a:endParaRPr lang="en-US"/>
          </a:p>
        </p:txBody>
      </p:sp>
      <p:sp>
        <p:nvSpPr>
          <p:cNvPr id="5" name="Title 4"/>
          <p:cNvSpPr>
            <a:spLocks noGrp="1"/>
          </p:cNvSpPr>
          <p:nvPr>
            <p:ph type="title" hasCustomPrompt="1"/>
          </p:nvPr>
        </p:nvSpPr>
        <p:spPr>
          <a:xfrm>
            <a:off x="628650" y="274639"/>
            <a:ext cx="7886700" cy="675388"/>
          </a:xfrm>
          <a:prstGeom prst="rect">
            <a:avLst/>
          </a:prstGeom>
        </p:spPr>
        <p:txBody>
          <a:bodyPr/>
          <a:lstStyle>
            <a:lvl1pPr>
              <a:defRPr sz="2400" b="1">
                <a:solidFill>
                  <a:srgbClr val="FF9933"/>
                </a:solidFill>
                <a:latin typeface="+mj-lt"/>
              </a:defRPr>
            </a:lvl1pPr>
          </a:lstStyle>
          <a:p>
            <a:r>
              <a:rPr lang="en-US" dirty="0"/>
              <a:t>Title</a:t>
            </a:r>
          </a:p>
        </p:txBody>
      </p:sp>
      <p:sp>
        <p:nvSpPr>
          <p:cNvPr id="7" name="Google Shape;190;p18"/>
          <p:cNvSpPr/>
          <p:nvPr userDrawn="1"/>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178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 Placeholder 13"/>
          <p:cNvSpPr>
            <a:spLocks noGrp="1"/>
          </p:cNvSpPr>
          <p:nvPr>
            <p:ph type="body" sz="quarter" idx="11"/>
          </p:nvPr>
        </p:nvSpPr>
        <p:spPr>
          <a:xfrm>
            <a:off x="628650" y="1434000"/>
            <a:ext cx="3943350" cy="2794821"/>
          </a:xfrm>
          <a:prstGeom prst="rect">
            <a:avLst/>
          </a:prstGeom>
          <a:ln>
            <a:noFill/>
          </a:ln>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srgbClr val="FF9933"/>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srgbClr val="FF9933"/>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srgbClr val="FF9933"/>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600" b="0" i="0" u="none" strike="noStrike" kern="1200" cap="none" spc="0" normalizeH="0" baseline="0" noProof="0">
                <a:ln>
                  <a:noFill/>
                </a:ln>
                <a:solidFill>
                  <a:srgbClr val="FF9933"/>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600" b="0" i="0" u="none" strike="noStrike" kern="1200" cap="none" spc="0" normalizeH="0" baseline="0" noProof="0">
                <a:ln>
                  <a:noFill/>
                </a:ln>
                <a:solidFill>
                  <a:srgbClr val="FF9933"/>
                </a:solidFill>
                <a:effectLst/>
                <a:uLnTx/>
                <a:uFillTx/>
                <a:latin typeface="Calibri" panose="020F0502020204030204"/>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Picture Placeholder 3"/>
          <p:cNvSpPr>
            <a:spLocks noGrp="1"/>
          </p:cNvSpPr>
          <p:nvPr>
            <p:ph type="pic" sz="quarter" idx="12"/>
          </p:nvPr>
        </p:nvSpPr>
        <p:spPr>
          <a:xfrm>
            <a:off x="4929827" y="1434000"/>
            <a:ext cx="3585523" cy="2794820"/>
          </a:xfrm>
          <a:prstGeom prst="rect">
            <a:avLst/>
          </a:prstGeom>
        </p:spPr>
        <p:txBody>
          <a:bodyPr/>
          <a:lstStyle/>
          <a:p>
            <a:endParaRPr lang="en-US"/>
          </a:p>
        </p:txBody>
      </p:sp>
      <p:sp>
        <p:nvSpPr>
          <p:cNvPr id="5" name="Title 4"/>
          <p:cNvSpPr>
            <a:spLocks noGrp="1"/>
          </p:cNvSpPr>
          <p:nvPr>
            <p:ph type="title" hasCustomPrompt="1"/>
          </p:nvPr>
        </p:nvSpPr>
        <p:spPr>
          <a:xfrm>
            <a:off x="628650" y="274639"/>
            <a:ext cx="7886700" cy="675388"/>
          </a:xfrm>
          <a:prstGeom prst="rect">
            <a:avLst/>
          </a:prstGeom>
        </p:spPr>
        <p:txBody>
          <a:bodyPr/>
          <a:lstStyle>
            <a:lvl1pPr>
              <a:defRPr sz="2400" b="1">
                <a:solidFill>
                  <a:srgbClr val="FF9933"/>
                </a:solidFill>
                <a:latin typeface="+mj-lt"/>
              </a:defRPr>
            </a:lvl1pPr>
          </a:lstStyle>
          <a:p>
            <a:r>
              <a:rPr lang="en-US" dirty="0"/>
              <a:t>Title</a:t>
            </a:r>
          </a:p>
        </p:txBody>
      </p:sp>
      <p:sp>
        <p:nvSpPr>
          <p:cNvPr id="7" name="Google Shape;190;p18"/>
          <p:cNvSpPr/>
          <p:nvPr userDrawn="1"/>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34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x1">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4" name="Picture Placeholder 3"/>
          <p:cNvSpPr>
            <a:spLocks noGrp="1"/>
          </p:cNvSpPr>
          <p:nvPr>
            <p:ph type="pic" sz="quarter" idx="12"/>
          </p:nvPr>
        </p:nvSpPr>
        <p:spPr>
          <a:xfrm>
            <a:off x="1472540" y="1238616"/>
            <a:ext cx="6163294" cy="3424601"/>
          </a:xfrm>
          <a:prstGeom prst="rect">
            <a:avLst/>
          </a:prstGeom>
        </p:spPr>
        <p:txBody>
          <a:bodyPr/>
          <a:lstStyle/>
          <a:p>
            <a:endParaRPr lang="en-US"/>
          </a:p>
        </p:txBody>
      </p:sp>
      <p:sp>
        <p:nvSpPr>
          <p:cNvPr id="5" name="Title 4"/>
          <p:cNvSpPr>
            <a:spLocks noGrp="1"/>
          </p:cNvSpPr>
          <p:nvPr>
            <p:ph type="title" hasCustomPrompt="1"/>
          </p:nvPr>
        </p:nvSpPr>
        <p:spPr>
          <a:xfrm>
            <a:off x="628650" y="274638"/>
            <a:ext cx="7886700" cy="663513"/>
          </a:xfrm>
          <a:prstGeom prst="rect">
            <a:avLst/>
          </a:prstGeom>
        </p:spPr>
        <p:txBody>
          <a:bodyPr/>
          <a:lstStyle>
            <a:lvl1pPr>
              <a:defRPr sz="2400" b="1">
                <a:solidFill>
                  <a:srgbClr val="FF9933"/>
                </a:solidFill>
                <a:latin typeface="+mj-lt"/>
              </a:defRPr>
            </a:lvl1pPr>
          </a:lstStyle>
          <a:p>
            <a:r>
              <a:rPr lang="en-US" dirty="0"/>
              <a:t>Title</a:t>
            </a:r>
          </a:p>
        </p:txBody>
      </p:sp>
      <p:sp>
        <p:nvSpPr>
          <p:cNvPr id="6" name="Text Placeholder 8"/>
          <p:cNvSpPr>
            <a:spLocks noGrp="1"/>
          </p:cNvSpPr>
          <p:nvPr>
            <p:ph type="body" sz="quarter" idx="13" hasCustomPrompt="1"/>
          </p:nvPr>
        </p:nvSpPr>
        <p:spPr>
          <a:xfrm>
            <a:off x="1472540" y="4679907"/>
            <a:ext cx="6163293" cy="376910"/>
          </a:xfrm>
          <a:prstGeom prst="rect">
            <a:avLst/>
          </a:prstGeom>
        </p:spPr>
        <p:txBody>
          <a:bodyPr/>
          <a:lstStyle>
            <a:lvl1pPr>
              <a:defRPr sz="1400">
                <a:latin typeface="+mj-lt"/>
              </a:defRPr>
            </a:lvl1pPr>
          </a:lstStyle>
          <a:p>
            <a:pPr lvl="0"/>
            <a:r>
              <a:rPr lang="en-US" dirty="0"/>
              <a:t>Text</a:t>
            </a:r>
          </a:p>
        </p:txBody>
      </p:sp>
      <p:sp>
        <p:nvSpPr>
          <p:cNvPr id="7"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524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s x2">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4" name="Picture Placeholder 3"/>
          <p:cNvSpPr>
            <a:spLocks noGrp="1"/>
          </p:cNvSpPr>
          <p:nvPr>
            <p:ph type="pic" sz="quarter" idx="12"/>
          </p:nvPr>
        </p:nvSpPr>
        <p:spPr>
          <a:xfrm>
            <a:off x="737978" y="1271530"/>
            <a:ext cx="3584641" cy="3073832"/>
          </a:xfrm>
          <a:prstGeom prst="rect">
            <a:avLst/>
          </a:prstGeom>
        </p:spPr>
        <p:txBody>
          <a:bodyPr/>
          <a:lstStyle/>
          <a:p>
            <a:endParaRPr lang="en-US"/>
          </a:p>
        </p:txBody>
      </p:sp>
      <p:sp>
        <p:nvSpPr>
          <p:cNvPr id="5" name="Title 4"/>
          <p:cNvSpPr>
            <a:spLocks noGrp="1"/>
          </p:cNvSpPr>
          <p:nvPr>
            <p:ph type="title" hasCustomPrompt="1"/>
          </p:nvPr>
        </p:nvSpPr>
        <p:spPr>
          <a:xfrm>
            <a:off x="628650" y="274639"/>
            <a:ext cx="7886700" cy="601952"/>
          </a:xfrm>
          <a:prstGeom prst="rect">
            <a:avLst/>
          </a:prstGeom>
        </p:spPr>
        <p:txBody>
          <a:bodyPr/>
          <a:lstStyle>
            <a:lvl1pPr>
              <a:defRPr sz="2400" b="1">
                <a:solidFill>
                  <a:srgbClr val="FF9933"/>
                </a:solidFill>
                <a:latin typeface="+mj-lt"/>
              </a:defRPr>
            </a:lvl1pPr>
          </a:lstStyle>
          <a:p>
            <a:r>
              <a:rPr lang="en-US" dirty="0"/>
              <a:t>Title</a:t>
            </a:r>
          </a:p>
        </p:txBody>
      </p:sp>
      <p:sp>
        <p:nvSpPr>
          <p:cNvPr id="7" name="Picture Placeholder 3"/>
          <p:cNvSpPr>
            <a:spLocks noGrp="1"/>
          </p:cNvSpPr>
          <p:nvPr>
            <p:ph type="pic" sz="quarter" idx="13"/>
          </p:nvPr>
        </p:nvSpPr>
        <p:spPr>
          <a:xfrm>
            <a:off x="4794722" y="1271530"/>
            <a:ext cx="3584641" cy="3073832"/>
          </a:xfrm>
          <a:prstGeom prst="rect">
            <a:avLst/>
          </a:prstGeom>
        </p:spPr>
        <p:txBody>
          <a:bodyPr/>
          <a:lstStyle/>
          <a:p>
            <a:endParaRPr lang="en-US"/>
          </a:p>
        </p:txBody>
      </p:sp>
      <p:sp>
        <p:nvSpPr>
          <p:cNvPr id="9" name="Google Shape;190;p18"/>
          <p:cNvSpPr/>
          <p:nvPr userDrawn="1"/>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 Placeholder 8"/>
          <p:cNvSpPr>
            <a:spLocks noGrp="1"/>
          </p:cNvSpPr>
          <p:nvPr>
            <p:ph type="body" sz="quarter" idx="14" hasCustomPrompt="1"/>
          </p:nvPr>
        </p:nvSpPr>
        <p:spPr>
          <a:xfrm>
            <a:off x="737979" y="4551846"/>
            <a:ext cx="7641384" cy="376910"/>
          </a:xfrm>
          <a:prstGeom prst="rect">
            <a:avLst/>
          </a:prstGeom>
        </p:spPr>
        <p:txBody>
          <a:bodyPr/>
          <a:lstStyle>
            <a:lvl1pPr>
              <a:defRPr sz="1400">
                <a:latin typeface="+mj-lt"/>
              </a:defRPr>
            </a:lvl1pPr>
          </a:lstStyle>
          <a:p>
            <a:pPr lvl="0"/>
            <a:r>
              <a:rPr lang="en-US" dirty="0"/>
              <a:t>Text</a:t>
            </a:r>
          </a:p>
        </p:txBody>
      </p:sp>
      <p:sp>
        <p:nvSpPr>
          <p:cNvPr id="11" name="Google Shape;189;p18"/>
          <p:cNvSpPr/>
          <p:nvPr userDrawn="1"/>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89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pic>
        <p:nvPicPr>
          <p:cNvPr id="7" name="Google Shape;7;p1"/>
          <p:cNvPicPr preferRelativeResize="0"/>
          <p:nvPr/>
        </p:nvPicPr>
        <p:blipFill>
          <a:blip r:embed="rId22">
            <a:extLst>
              <a:ext uri="{28A0092B-C50C-407E-A947-70E740481C1C}">
                <a14:useLocalDpi xmlns:a14="http://schemas.microsoft.com/office/drawing/2010/main" val="0"/>
              </a:ext>
            </a:extLst>
          </a:blip>
          <a:stretch>
            <a:fillRect/>
          </a:stretch>
        </p:blipFill>
        <p:spPr>
          <a:xfrm>
            <a:off x="8394419" y="204666"/>
            <a:ext cx="509099" cy="5097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9" r:id="rId2"/>
    <p:sldLayoutId id="2147483671" r:id="rId3"/>
    <p:sldLayoutId id="2147483664" r:id="rId4"/>
    <p:sldLayoutId id="2147483665" r:id="rId5"/>
    <p:sldLayoutId id="2147483666" r:id="rId6"/>
    <p:sldLayoutId id="2147483674" r:id="rId7"/>
    <p:sldLayoutId id="2147483670" r:id="rId8"/>
    <p:sldLayoutId id="2147483667" r:id="rId9"/>
    <p:sldLayoutId id="2147483668" r:id="rId10"/>
    <p:sldLayoutId id="2147483669" r:id="rId11"/>
    <p:sldLayoutId id="2147483672" r:id="rId12"/>
    <p:sldLayoutId id="2147483660" r:id="rId13"/>
    <p:sldLayoutId id="2147483658" r:id="rId14"/>
    <p:sldLayoutId id="2147483673" r:id="rId15"/>
    <p:sldLayoutId id="2147483657" r:id="rId16"/>
    <p:sldLayoutId id="2147483661" r:id="rId17"/>
    <p:sldLayoutId id="2147483662" r:id="rId18"/>
    <p:sldLayoutId id="2147483663" r:id="rId19"/>
    <p:sldLayoutId id="214748365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podman.io/" TargetMode="External"/><Relationship Id="rId13" Type="http://schemas.openxmlformats.org/officeDocument/2006/relationships/image" Target="../media/image39.png"/><Relationship Id="rId3" Type="http://schemas.openxmlformats.org/officeDocument/2006/relationships/hyperlink" Target="https://www.docker.com/" TargetMode="External"/><Relationship Id="rId7" Type="http://schemas.openxmlformats.org/officeDocument/2006/relationships/hyperlink" Target="https://linuxcontainers.org/lxc/introduction/" TargetMode="External"/><Relationship Id="rId12"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oracle/railcar" TargetMode="External"/><Relationship Id="rId11" Type="http://schemas.openxmlformats.org/officeDocument/2006/relationships/image" Target="../media/image37.png"/><Relationship Id="rId5" Type="http://schemas.openxmlformats.org/officeDocument/2006/relationships/hyperlink" Target="https://github.com/coreos/rkt" TargetMode="External"/><Relationship Id="rId10" Type="http://schemas.openxmlformats.org/officeDocument/2006/relationships/image" Target="../media/image36.png"/><Relationship Id="rId4" Type="http://schemas.openxmlformats.org/officeDocument/2006/relationships/hyperlink" Target="http://cri-o.io/" TargetMode="External"/><Relationship Id="rId9" Type="http://schemas.openxmlformats.org/officeDocument/2006/relationships/image" Target="../media/image35.png"/><Relationship Id="rId14" Type="http://schemas.openxmlformats.org/officeDocument/2006/relationships/image" Target="../media/image40.svg"/></Relationships>
</file>

<file path=ppt/slides/_rels/slide12.xml.rels><?xml version="1.0" encoding="UTF-8" standalone="yes"?>
<Relationships xmlns="http://schemas.openxmlformats.org/package/2006/relationships"><Relationship Id="rId8" Type="http://schemas.openxmlformats.org/officeDocument/2006/relationships/hyperlink" Target="https://www.facebook.com/passerelles.numeriques" TargetMode="External"/><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hyperlink" Target="http://www.passerellesnumeriques.org/" TargetMode="External"/><Relationship Id="rId1" Type="http://schemas.openxmlformats.org/officeDocument/2006/relationships/slideLayout" Target="../slideLayouts/slideLayout20.xml"/><Relationship Id="rId6" Type="http://schemas.openxmlformats.org/officeDocument/2006/relationships/hyperlink" Target="https://twitter.com/passerellesnume" TargetMode="External"/><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hyperlink" Target="https://www.youtube.com/user/PasserellesNumerique" TargetMode="External"/><Relationship Id="rId4" Type="http://schemas.openxmlformats.org/officeDocument/2006/relationships/hyperlink" Target="https://www.linkedin.com/company/passerellesnum-riques/" TargetMode="Externa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blogs.gartner.com/joerg-fritsch/can-you-operationalize-docker-containers/" TargetMode="External"/><Relationship Id="rId1" Type="http://schemas.openxmlformats.org/officeDocument/2006/relationships/slideLayout" Target="../slideLayouts/slideLayout2.xml"/><Relationship Id="rId4" Type="http://schemas.openxmlformats.org/officeDocument/2006/relationships/hyperlink" Target="https://commons.wikimedia.org/wiki/File:Light_Bulb_or_Idea_Flat_Icon_Vector.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0"/>
          <p:cNvCxnSpPr/>
          <p:nvPr/>
        </p:nvCxnSpPr>
        <p:spPr>
          <a:xfrm rot="10800000" flipH="1">
            <a:off x="11900" y="2529000"/>
            <a:ext cx="9144000" cy="23700"/>
          </a:xfrm>
          <a:prstGeom prst="straightConnector1">
            <a:avLst/>
          </a:prstGeom>
          <a:noFill/>
          <a:ln w="28575" cap="flat" cmpd="sng">
            <a:solidFill>
              <a:srgbClr val="FFFFFF"/>
            </a:solidFill>
            <a:prstDash val="dot"/>
            <a:round/>
            <a:headEnd type="none" w="med" len="med"/>
            <a:tailEnd type="none" w="med" len="med"/>
          </a:ln>
        </p:spPr>
      </p:cxnSp>
      <p:sp>
        <p:nvSpPr>
          <p:cNvPr id="85" name="Google Shape;85;p10"/>
          <p:cNvSpPr/>
          <p:nvPr/>
        </p:nvSpPr>
        <p:spPr>
          <a:xfrm>
            <a:off x="8277777" y="236946"/>
            <a:ext cx="642900" cy="60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p:cNvSpPr>
            <a:spLocks noGrp="1"/>
          </p:cNvSpPr>
          <p:nvPr>
            <p:ph type="title"/>
          </p:nvPr>
        </p:nvSpPr>
        <p:spPr>
          <a:xfrm>
            <a:off x="240846" y="3349398"/>
            <a:ext cx="6380327" cy="893330"/>
          </a:xfrm>
        </p:spPr>
        <p:txBody>
          <a:bodyPr/>
          <a:lstStyle/>
          <a:p>
            <a:r>
              <a:rPr lang="en-GB" sz="4000" i="0" dirty="0">
                <a:solidFill>
                  <a:schemeClr val="bg1"/>
                </a:solidFill>
                <a:effectLst/>
                <a:latin typeface="Helvetica Neue"/>
              </a:rPr>
              <a:t>Introduction to Container</a:t>
            </a:r>
          </a:p>
        </p:txBody>
      </p:sp>
      <p:sp>
        <p:nvSpPr>
          <p:cNvPr id="4" name="Rectangle 3"/>
          <p:cNvSpPr/>
          <p:nvPr/>
        </p:nvSpPr>
        <p:spPr>
          <a:xfrm>
            <a:off x="317657" y="2746592"/>
            <a:ext cx="3728906" cy="769441"/>
          </a:xfrm>
          <a:prstGeom prst="rect">
            <a:avLst/>
          </a:prstGeom>
        </p:spPr>
        <p:txBody>
          <a:bodyPr wrap="none">
            <a:spAutoFit/>
          </a:bodyPr>
          <a:lstStyle/>
          <a:p>
            <a:r>
              <a:rPr lang="en-GB" sz="4400" b="1" dirty="0">
                <a:solidFill>
                  <a:schemeClr val="bg1"/>
                </a:solidFill>
                <a:latin typeface="Helvetica Neue"/>
                <a:ea typeface="Verdana"/>
                <a:sym typeface="Verdana"/>
              </a:rPr>
              <a:t>Chapter One </a:t>
            </a:r>
            <a:endParaRPr lang="en-US" dirty="0">
              <a:solidFill>
                <a:schemeClr val="bg1"/>
              </a:solidFill>
            </a:endParaRPr>
          </a:p>
        </p:txBody>
      </p:sp>
      <p:cxnSp>
        <p:nvCxnSpPr>
          <p:cNvPr id="6" name="Straight Connector 5"/>
          <p:cNvCxnSpPr/>
          <p:nvPr/>
        </p:nvCxnSpPr>
        <p:spPr>
          <a:xfrm>
            <a:off x="434190" y="3488736"/>
            <a:ext cx="3350526" cy="1"/>
          </a:xfrm>
          <a:prstGeom prst="line">
            <a:avLst/>
          </a:prstGeom>
          <a:ln w="28575">
            <a:solidFill>
              <a:schemeClr val="tx2">
                <a:lumMod val="25000"/>
              </a:schemeClr>
            </a:solidFill>
          </a:ln>
        </p:spPr>
        <p:style>
          <a:lnRef idx="3">
            <a:schemeClr val="accent3"/>
          </a:lnRef>
          <a:fillRef idx="0">
            <a:schemeClr val="accent3"/>
          </a:fillRef>
          <a:effectRef idx="2">
            <a:schemeClr val="accent3"/>
          </a:effectRef>
          <a:fontRef idx="minor">
            <a:schemeClr val="tx1"/>
          </a:fontRef>
        </p:style>
      </p:cxnSp>
      <p:pic>
        <p:nvPicPr>
          <p:cNvPr id="5" name="Picture 4" descr="A picture containing icon&#10;&#10;Description automatically generated">
            <a:extLst>
              <a:ext uri="{FF2B5EF4-FFF2-40B4-BE49-F238E27FC236}">
                <a16:creationId xmlns:a16="http://schemas.microsoft.com/office/drawing/2014/main" id="{D01843D7-F5D0-4C66-B878-D6634C4C56F1}"/>
              </a:ext>
            </a:extLst>
          </p:cNvPr>
          <p:cNvPicPr>
            <a:picLocks noChangeAspect="1"/>
          </p:cNvPicPr>
          <p:nvPr/>
        </p:nvPicPr>
        <p:blipFill>
          <a:blip r:embed="rId3"/>
          <a:stretch>
            <a:fillRect/>
          </a:stretch>
        </p:blipFill>
        <p:spPr>
          <a:xfrm>
            <a:off x="6296299" y="2694728"/>
            <a:ext cx="2795452" cy="23969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9441DA-1E94-473F-8AF0-0D6AE98A8794}"/>
              </a:ext>
            </a:extLst>
          </p:cNvPr>
          <p:cNvSpPr>
            <a:spLocks noGrp="1"/>
          </p:cNvSpPr>
          <p:nvPr>
            <p:ph type="body" sz="quarter" idx="12"/>
          </p:nvPr>
        </p:nvSpPr>
        <p:spPr>
          <a:xfrm>
            <a:off x="560916" y="817499"/>
            <a:ext cx="8041217" cy="3842270"/>
          </a:xfrm>
        </p:spPr>
        <p:txBody>
          <a:bodyPr/>
          <a:lstStyle/>
          <a:p>
            <a:r>
              <a:rPr lang="en-US" sz="2400" b="1" dirty="0"/>
              <a:t>Automatic:</a:t>
            </a:r>
          </a:p>
          <a:p>
            <a:pPr lvl="1"/>
            <a:r>
              <a:rPr lang="en-US" sz="2000" dirty="0"/>
              <a:t>Kernel </a:t>
            </a:r>
            <a:r>
              <a:rPr lang="en-US" sz="2000" dirty="0" err="1"/>
              <a:t>namespacing</a:t>
            </a:r>
            <a:endParaRPr lang="en-US" sz="2000" dirty="0"/>
          </a:p>
          <a:p>
            <a:pPr lvl="1"/>
            <a:r>
              <a:rPr lang="en-US" sz="2000" dirty="0"/>
              <a:t>Root capability restrictions</a:t>
            </a:r>
          </a:p>
          <a:p>
            <a:pPr lvl="1"/>
            <a:r>
              <a:rPr lang="en-US" sz="2000" dirty="0"/>
              <a:t>Linux security modules</a:t>
            </a:r>
          </a:p>
          <a:p>
            <a:pPr lvl="1"/>
            <a:r>
              <a:rPr lang="en-US" sz="2000" dirty="0"/>
              <a:t>Management plane TLS encryption</a:t>
            </a:r>
          </a:p>
          <a:p>
            <a:r>
              <a:rPr lang="en-US" sz="2400" b="1" dirty="0"/>
              <a:t>Optional:</a:t>
            </a:r>
          </a:p>
          <a:p>
            <a:pPr lvl="1"/>
            <a:r>
              <a:rPr lang="en-US" sz="2000" dirty="0" err="1"/>
              <a:t>Cgroup</a:t>
            </a:r>
            <a:r>
              <a:rPr lang="en-US" sz="2000" dirty="0"/>
              <a:t> limits</a:t>
            </a:r>
          </a:p>
          <a:p>
            <a:pPr lvl="1"/>
            <a:r>
              <a:rPr lang="en-US" sz="2000" dirty="0"/>
              <a:t>User namespace remapping</a:t>
            </a:r>
          </a:p>
          <a:p>
            <a:pPr lvl="1"/>
            <a:r>
              <a:rPr lang="en-US" sz="2000" dirty="0"/>
              <a:t>Data / Control plane encryption</a:t>
            </a:r>
          </a:p>
          <a:p>
            <a:pPr lvl="1"/>
            <a:r>
              <a:rPr lang="en-US" sz="2000" dirty="0"/>
              <a:t>Customization of all defaults</a:t>
            </a:r>
          </a:p>
        </p:txBody>
      </p:sp>
      <p:sp>
        <p:nvSpPr>
          <p:cNvPr id="3" name="Title 2">
            <a:extLst>
              <a:ext uri="{FF2B5EF4-FFF2-40B4-BE49-F238E27FC236}">
                <a16:creationId xmlns:a16="http://schemas.microsoft.com/office/drawing/2014/main" id="{EBFF69D8-BCB1-477F-BD41-64B938648912}"/>
              </a:ext>
            </a:extLst>
          </p:cNvPr>
          <p:cNvSpPr>
            <a:spLocks noGrp="1"/>
          </p:cNvSpPr>
          <p:nvPr>
            <p:ph type="title"/>
          </p:nvPr>
        </p:nvSpPr>
        <p:spPr/>
        <p:txBody>
          <a:bodyPr/>
          <a:lstStyle/>
          <a:p>
            <a:r>
              <a:rPr lang="en-US" dirty="0"/>
              <a:t>Security by default</a:t>
            </a:r>
          </a:p>
        </p:txBody>
      </p:sp>
      <p:pic>
        <p:nvPicPr>
          <p:cNvPr id="6" name="Picture 5" descr="Graphical user interface, application&#10;&#10;Description automatically generated">
            <a:extLst>
              <a:ext uri="{FF2B5EF4-FFF2-40B4-BE49-F238E27FC236}">
                <a16:creationId xmlns:a16="http://schemas.microsoft.com/office/drawing/2014/main" id="{6F108E8D-BB6C-489B-B0D2-D996B5504792}"/>
              </a:ext>
            </a:extLst>
          </p:cNvPr>
          <p:cNvPicPr>
            <a:picLocks noChangeAspect="1"/>
          </p:cNvPicPr>
          <p:nvPr/>
        </p:nvPicPr>
        <p:blipFill>
          <a:blip r:embed="rId2"/>
          <a:stretch>
            <a:fillRect/>
          </a:stretch>
        </p:blipFill>
        <p:spPr>
          <a:xfrm>
            <a:off x="5102577" y="1817516"/>
            <a:ext cx="4007556" cy="2630592"/>
          </a:xfrm>
          <a:prstGeom prst="rect">
            <a:avLst/>
          </a:prstGeom>
        </p:spPr>
      </p:pic>
    </p:spTree>
    <p:extLst>
      <p:ext uri="{BB962C8B-B14F-4D97-AF65-F5344CB8AC3E}">
        <p14:creationId xmlns:p14="http://schemas.microsoft.com/office/powerpoint/2010/main" val="1512127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9441DA-1E94-473F-8AF0-0D6AE98A8794}"/>
              </a:ext>
            </a:extLst>
          </p:cNvPr>
          <p:cNvSpPr>
            <a:spLocks noGrp="1"/>
          </p:cNvSpPr>
          <p:nvPr>
            <p:ph type="body" sz="quarter" idx="12"/>
          </p:nvPr>
        </p:nvSpPr>
        <p:spPr>
          <a:xfrm>
            <a:off x="628650" y="971937"/>
            <a:ext cx="5423289" cy="3199625"/>
          </a:xfrm>
        </p:spPr>
        <p:txBody>
          <a:bodyPr/>
          <a:lstStyle/>
          <a:p>
            <a:r>
              <a:rPr lang="en-US" dirty="0">
                <a:hlinkClick r:id="rId3"/>
              </a:rPr>
              <a:t>Docker</a:t>
            </a:r>
            <a:endParaRPr lang="en-US" dirty="0"/>
          </a:p>
          <a:p>
            <a:r>
              <a:rPr lang="en-US" dirty="0">
                <a:hlinkClick r:id="rId4"/>
              </a:rPr>
              <a:t>CRI-O</a:t>
            </a:r>
            <a:endParaRPr lang="en-US" dirty="0"/>
          </a:p>
          <a:p>
            <a:r>
              <a:rPr lang="en-US" dirty="0">
                <a:hlinkClick r:id="rId5"/>
              </a:rPr>
              <a:t>RKT</a:t>
            </a:r>
            <a:endParaRPr lang="en-US" dirty="0"/>
          </a:p>
          <a:p>
            <a:r>
              <a:rPr lang="en-US" dirty="0">
                <a:hlinkClick r:id="rId6"/>
              </a:rPr>
              <a:t>Railcar</a:t>
            </a:r>
            <a:endParaRPr lang="en-US" dirty="0"/>
          </a:p>
          <a:p>
            <a:r>
              <a:rPr lang="en-US" dirty="0">
                <a:hlinkClick r:id="rId7"/>
              </a:rPr>
              <a:t>LXC</a:t>
            </a:r>
            <a:endParaRPr lang="en-US" dirty="0"/>
          </a:p>
          <a:p>
            <a:r>
              <a:rPr lang="en-US" dirty="0">
                <a:hlinkClick r:id="rId8"/>
              </a:rPr>
              <a:t>podman</a:t>
            </a:r>
            <a:endParaRPr lang="en-US" dirty="0"/>
          </a:p>
        </p:txBody>
      </p:sp>
      <p:sp>
        <p:nvSpPr>
          <p:cNvPr id="3" name="Title 2">
            <a:extLst>
              <a:ext uri="{FF2B5EF4-FFF2-40B4-BE49-F238E27FC236}">
                <a16:creationId xmlns:a16="http://schemas.microsoft.com/office/drawing/2014/main" id="{EBFF69D8-BCB1-477F-BD41-64B938648912}"/>
              </a:ext>
            </a:extLst>
          </p:cNvPr>
          <p:cNvSpPr>
            <a:spLocks noGrp="1"/>
          </p:cNvSpPr>
          <p:nvPr>
            <p:ph type="title"/>
          </p:nvPr>
        </p:nvSpPr>
        <p:spPr/>
        <p:txBody>
          <a:bodyPr/>
          <a:lstStyle/>
          <a:p>
            <a:r>
              <a:rPr lang="en-US" dirty="0"/>
              <a:t>Container Runtime/Engine</a:t>
            </a:r>
          </a:p>
        </p:txBody>
      </p:sp>
      <p:pic>
        <p:nvPicPr>
          <p:cNvPr id="5" name="Picture 4" descr="A picture containing shape&#10;&#10;Description automatically generated">
            <a:extLst>
              <a:ext uri="{FF2B5EF4-FFF2-40B4-BE49-F238E27FC236}">
                <a16:creationId xmlns:a16="http://schemas.microsoft.com/office/drawing/2014/main" id="{22BB8932-3B12-4A43-AA80-49818574AE4E}"/>
              </a:ext>
            </a:extLst>
          </p:cNvPr>
          <p:cNvPicPr>
            <a:picLocks noChangeAspect="1"/>
          </p:cNvPicPr>
          <p:nvPr/>
        </p:nvPicPr>
        <p:blipFill>
          <a:blip r:embed="rId9"/>
          <a:stretch>
            <a:fillRect/>
          </a:stretch>
        </p:blipFill>
        <p:spPr>
          <a:xfrm>
            <a:off x="3112911" y="3141515"/>
            <a:ext cx="1231706" cy="1234235"/>
          </a:xfrm>
          <a:prstGeom prst="rect">
            <a:avLst/>
          </a:prstGeom>
        </p:spPr>
      </p:pic>
      <p:pic>
        <p:nvPicPr>
          <p:cNvPr id="7" name="Picture 6" descr="Logo&#10;&#10;Description automatically generated">
            <a:extLst>
              <a:ext uri="{FF2B5EF4-FFF2-40B4-BE49-F238E27FC236}">
                <a16:creationId xmlns:a16="http://schemas.microsoft.com/office/drawing/2014/main" id="{47E3FFD6-A71C-4919-9F07-E16EAD999E19}"/>
              </a:ext>
            </a:extLst>
          </p:cNvPr>
          <p:cNvPicPr>
            <a:picLocks noChangeAspect="1"/>
          </p:cNvPicPr>
          <p:nvPr/>
        </p:nvPicPr>
        <p:blipFill>
          <a:blip r:embed="rId10"/>
          <a:stretch>
            <a:fillRect/>
          </a:stretch>
        </p:blipFill>
        <p:spPr>
          <a:xfrm>
            <a:off x="2885528" y="971937"/>
            <a:ext cx="1686472" cy="111352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E5BDF2C-841D-4D13-B2D0-DF588B8CEB2C}"/>
              </a:ext>
            </a:extLst>
          </p:cNvPr>
          <p:cNvPicPr>
            <a:picLocks noChangeAspect="1"/>
          </p:cNvPicPr>
          <p:nvPr/>
        </p:nvPicPr>
        <p:blipFill>
          <a:blip r:embed="rId11"/>
          <a:stretch>
            <a:fillRect/>
          </a:stretch>
        </p:blipFill>
        <p:spPr>
          <a:xfrm>
            <a:off x="5573184" y="713843"/>
            <a:ext cx="2248253" cy="947099"/>
          </a:xfrm>
          <a:prstGeom prst="rect">
            <a:avLst/>
          </a:prstGeom>
        </p:spPr>
      </p:pic>
      <p:pic>
        <p:nvPicPr>
          <p:cNvPr id="11" name="Picture 10" descr="Logo, company name&#10;&#10;Description automatically generated">
            <a:extLst>
              <a:ext uri="{FF2B5EF4-FFF2-40B4-BE49-F238E27FC236}">
                <a16:creationId xmlns:a16="http://schemas.microsoft.com/office/drawing/2014/main" id="{A8EAFC45-64B6-4650-B46D-C7199DB448C1}"/>
              </a:ext>
            </a:extLst>
          </p:cNvPr>
          <p:cNvPicPr>
            <a:picLocks noChangeAspect="1"/>
          </p:cNvPicPr>
          <p:nvPr/>
        </p:nvPicPr>
        <p:blipFill>
          <a:blip r:embed="rId12"/>
          <a:stretch>
            <a:fillRect/>
          </a:stretch>
        </p:blipFill>
        <p:spPr>
          <a:xfrm>
            <a:off x="5721028" y="3413549"/>
            <a:ext cx="2471571" cy="1330846"/>
          </a:xfrm>
          <a:prstGeom prst="rect">
            <a:avLst/>
          </a:prstGeom>
        </p:spPr>
      </p:pic>
      <p:pic>
        <p:nvPicPr>
          <p:cNvPr id="13" name="Graphic 12">
            <a:extLst>
              <a:ext uri="{FF2B5EF4-FFF2-40B4-BE49-F238E27FC236}">
                <a16:creationId xmlns:a16="http://schemas.microsoft.com/office/drawing/2014/main" id="{74DD4B27-72B6-4EB4-81E9-A9A2409C0FF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72293" y="2001982"/>
            <a:ext cx="4257218" cy="1139533"/>
          </a:xfrm>
          <a:prstGeom prst="rect">
            <a:avLst/>
          </a:prstGeom>
        </p:spPr>
      </p:pic>
    </p:spTree>
    <p:extLst>
      <p:ext uri="{BB962C8B-B14F-4D97-AF65-F5344CB8AC3E}">
        <p14:creationId xmlns:p14="http://schemas.microsoft.com/office/powerpoint/2010/main" val="86325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0" y="-1"/>
            <a:ext cx="9144000" cy="4984176"/>
            <a:chOff x="0" y="-1"/>
            <a:chExt cx="9144000" cy="4984176"/>
          </a:xfrm>
        </p:grpSpPr>
        <p:grpSp>
          <p:nvGrpSpPr>
            <p:cNvPr id="26" name="Group 25"/>
            <p:cNvGrpSpPr/>
            <p:nvPr/>
          </p:nvGrpSpPr>
          <p:grpSpPr>
            <a:xfrm>
              <a:off x="0" y="-1"/>
              <a:ext cx="9144000" cy="4984176"/>
              <a:chOff x="0" y="-1"/>
              <a:chExt cx="9144000" cy="4984176"/>
            </a:xfrm>
          </p:grpSpPr>
          <p:sp>
            <p:nvSpPr>
              <p:cNvPr id="30" name="Google Shape;50;p5"/>
              <p:cNvSpPr txBox="1"/>
              <p:nvPr/>
            </p:nvSpPr>
            <p:spPr>
              <a:xfrm>
                <a:off x="1700712" y="4552475"/>
                <a:ext cx="5742600" cy="431700"/>
              </a:xfrm>
              <a:prstGeom prst="rect">
                <a:avLst/>
              </a:prstGeom>
              <a:noFill/>
              <a:ln>
                <a:noFill/>
              </a:ln>
            </p:spPr>
            <p:txBody>
              <a:bodyPr spcFirstLastPara="1" wrap="square" lIns="91425" tIns="45700" rIns="91425" bIns="45700" anchor="ctr" anchorCtr="0">
                <a:noAutofit/>
              </a:bodyPr>
              <a:lstStyle/>
              <a:p>
                <a:pPr marL="0" lvl="0" indent="0" algn="ctr" rtl="0">
                  <a:spcBef>
                    <a:spcPts val="320"/>
                  </a:spcBef>
                  <a:spcAft>
                    <a:spcPts val="0"/>
                  </a:spcAft>
                  <a:buNone/>
                </a:pPr>
                <a:r>
                  <a:rPr lang="en" dirty="0">
                    <a:solidFill>
                      <a:srgbClr val="22BBEA"/>
                    </a:solidFill>
                    <a:uFill>
                      <a:noFill/>
                    </a:uFill>
                    <a:latin typeface="Verdana"/>
                    <a:ea typeface="Verdana"/>
                    <a:cs typeface="Verdana"/>
                    <a:sym typeface="Verdana"/>
                    <a:hlinkClick r:id="rId2"/>
                  </a:rPr>
                  <a:t>www.passerellesnumeriques.org</a:t>
                </a:r>
                <a:endParaRPr i="1" dirty="0">
                  <a:solidFill>
                    <a:srgbClr val="22BBEA"/>
                  </a:solidFill>
                  <a:latin typeface="Verdana"/>
                  <a:ea typeface="Verdana"/>
                  <a:cs typeface="Verdana"/>
                  <a:sym typeface="Verdana"/>
                </a:endParaRPr>
              </a:p>
            </p:txBody>
          </p:sp>
          <p:grpSp>
            <p:nvGrpSpPr>
              <p:cNvPr id="31" name="Group 30"/>
              <p:cNvGrpSpPr/>
              <p:nvPr/>
            </p:nvGrpSpPr>
            <p:grpSpPr>
              <a:xfrm>
                <a:off x="0" y="-1"/>
                <a:ext cx="9144000" cy="3152815"/>
                <a:chOff x="0" y="-1"/>
                <a:chExt cx="9144000" cy="3152815"/>
              </a:xfrm>
            </p:grpSpPr>
            <p:pic>
              <p:nvPicPr>
                <p:cNvPr id="34" name="Google Shape;43;p5"/>
                <p:cNvPicPr preferRelativeResize="0"/>
                <p:nvPr/>
              </p:nvPicPr>
              <p:blipFill>
                <a:blip r:embed="rId3">
                  <a:extLst>
                    <a:ext uri="{28A0092B-C50C-407E-A947-70E740481C1C}">
                      <a14:useLocalDpi xmlns:a14="http://schemas.microsoft.com/office/drawing/2010/main" val="0"/>
                    </a:ext>
                  </a:extLst>
                </a:blip>
                <a:stretch>
                  <a:fillRect/>
                </a:stretch>
              </p:blipFill>
              <p:spPr>
                <a:xfrm>
                  <a:off x="3661163" y="1328685"/>
                  <a:ext cx="1821674" cy="1824129"/>
                </a:xfrm>
                <a:prstGeom prst="rect">
                  <a:avLst/>
                </a:prstGeom>
                <a:noFill/>
                <a:ln>
                  <a:noFill/>
                </a:ln>
                <a:effectLst>
                  <a:outerShdw blurRad="300038" dist="219075" dir="4680000" algn="bl" rotWithShape="0">
                    <a:srgbClr val="000000">
                      <a:alpha val="9000"/>
                    </a:srgbClr>
                  </a:outerShdw>
                </a:effectLst>
              </p:spPr>
            </p:pic>
            <p:sp>
              <p:nvSpPr>
                <p:cNvPr id="35" name="Google Shape;44;p5"/>
                <p:cNvSpPr/>
                <p:nvPr/>
              </p:nvSpPr>
              <p:spPr>
                <a:xfrm>
                  <a:off x="0" y="-1"/>
                  <a:ext cx="9144000" cy="73698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45;p5"/>
              <p:cNvSpPr txBox="1"/>
              <p:nvPr/>
            </p:nvSpPr>
            <p:spPr>
              <a:xfrm>
                <a:off x="3327750" y="3353712"/>
                <a:ext cx="2488500" cy="431700"/>
              </a:xfrm>
              <a:prstGeom prst="rect">
                <a:avLst/>
              </a:prstGeom>
              <a:noFill/>
              <a:ln>
                <a:noFill/>
              </a:ln>
            </p:spPr>
            <p:txBody>
              <a:bodyPr spcFirstLastPara="1" wrap="square" lIns="91425" tIns="45700" rIns="91425" bIns="45700" anchor="ctr" anchorCtr="0">
                <a:noAutofit/>
              </a:bodyPr>
              <a:lstStyle/>
              <a:p>
                <a:pPr marL="0" lvl="0" indent="0" algn="ctr" rtl="0">
                  <a:spcBef>
                    <a:spcPts val="320"/>
                  </a:spcBef>
                  <a:spcAft>
                    <a:spcPts val="0"/>
                  </a:spcAft>
                  <a:buNone/>
                </a:pPr>
                <a:r>
                  <a:rPr lang="en" sz="2400" dirty="0">
                    <a:solidFill>
                      <a:srgbClr val="FF9933"/>
                    </a:solidFill>
                    <a:latin typeface="Verdana"/>
                    <a:ea typeface="Verdana"/>
                    <a:cs typeface="Verdana"/>
                    <a:sym typeface="Verdana"/>
                  </a:rPr>
                  <a:t>Questioins</a:t>
                </a:r>
                <a:endParaRPr sz="2400" i="1" dirty="0">
                  <a:solidFill>
                    <a:srgbClr val="FF9933"/>
                  </a:solidFill>
                  <a:latin typeface="Verdana"/>
                  <a:ea typeface="Verdana"/>
                  <a:cs typeface="Verdana"/>
                  <a:sym typeface="Verdana"/>
                </a:endParaRPr>
              </a:p>
            </p:txBody>
          </p:sp>
          <p:pic>
            <p:nvPicPr>
              <p:cNvPr id="33" name="Google Shape;46;p5">
                <a:hlinkClick r:id="rId4"/>
              </p:cNvPr>
              <p:cNvPicPr preferRelativeResize="0"/>
              <p:nvPr/>
            </p:nvPicPr>
            <p:blipFill>
              <a:blip r:embed="rId5">
                <a:extLst>
                  <a:ext uri="{28A0092B-C50C-407E-A947-70E740481C1C}">
                    <a14:useLocalDpi xmlns:a14="http://schemas.microsoft.com/office/drawing/2010/main" val="0"/>
                  </a:ext>
                </a:extLst>
              </a:blip>
              <a:stretch>
                <a:fillRect/>
              </a:stretch>
            </p:blipFill>
            <p:spPr>
              <a:xfrm>
                <a:off x="4977764" y="4021400"/>
                <a:ext cx="407520" cy="407520"/>
              </a:xfrm>
              <a:prstGeom prst="rect">
                <a:avLst/>
              </a:prstGeom>
              <a:noFill/>
              <a:ln>
                <a:noFill/>
              </a:ln>
            </p:spPr>
          </p:pic>
        </p:grpSp>
        <p:pic>
          <p:nvPicPr>
            <p:cNvPr id="27" name="Google Shape;47;p5">
              <a:hlinkClick r:id="rId6"/>
            </p:cNvPr>
            <p:cNvPicPr preferRelativeResize="0"/>
            <p:nvPr/>
          </p:nvPicPr>
          <p:blipFill>
            <a:blip r:embed="rId7">
              <a:extLst>
                <a:ext uri="{28A0092B-C50C-407E-A947-70E740481C1C}">
                  <a14:useLocalDpi xmlns:a14="http://schemas.microsoft.com/office/drawing/2010/main" val="0"/>
                </a:ext>
              </a:extLst>
            </a:blip>
            <a:stretch>
              <a:fillRect/>
            </a:stretch>
          </p:blipFill>
          <p:spPr>
            <a:xfrm rot="21599982">
              <a:off x="4162704" y="4021404"/>
              <a:ext cx="407520" cy="407520"/>
            </a:xfrm>
            <a:prstGeom prst="rect">
              <a:avLst/>
            </a:prstGeom>
            <a:noFill/>
            <a:ln>
              <a:noFill/>
            </a:ln>
          </p:spPr>
        </p:pic>
        <p:pic>
          <p:nvPicPr>
            <p:cNvPr id="28" name="Google Shape;48;p5">
              <a:hlinkClick r:id="rId8"/>
            </p:cNvPr>
            <p:cNvPicPr preferRelativeResize="0"/>
            <p:nvPr/>
          </p:nvPicPr>
          <p:blipFill>
            <a:blip r:embed="rId9">
              <a:extLst>
                <a:ext uri="{28A0092B-C50C-407E-A947-70E740481C1C}">
                  <a14:useLocalDpi xmlns:a14="http://schemas.microsoft.com/office/drawing/2010/main" val="0"/>
                </a:ext>
              </a:extLst>
            </a:blip>
            <a:stretch>
              <a:fillRect/>
            </a:stretch>
          </p:blipFill>
          <p:spPr>
            <a:xfrm>
              <a:off x="4570237" y="4021407"/>
              <a:ext cx="407503" cy="407503"/>
            </a:xfrm>
            <a:prstGeom prst="rect">
              <a:avLst/>
            </a:prstGeom>
            <a:noFill/>
            <a:ln>
              <a:noFill/>
            </a:ln>
          </p:spPr>
        </p:pic>
        <p:pic>
          <p:nvPicPr>
            <p:cNvPr id="29" name="Google Shape;49;p5">
              <a:hlinkClick r:id="rId10"/>
            </p:cNvPr>
            <p:cNvPicPr preferRelativeResize="0"/>
            <p:nvPr/>
          </p:nvPicPr>
          <p:blipFill>
            <a:blip r:embed="rId11">
              <a:extLst>
                <a:ext uri="{28A0092B-C50C-407E-A947-70E740481C1C}">
                  <a14:useLocalDpi xmlns:a14="http://schemas.microsoft.com/office/drawing/2010/main" val="0"/>
                </a:ext>
              </a:extLst>
            </a:blip>
            <a:stretch>
              <a:fillRect/>
            </a:stretch>
          </p:blipFill>
          <p:spPr>
            <a:xfrm>
              <a:off x="3755181" y="4021417"/>
              <a:ext cx="407503" cy="407503"/>
            </a:xfrm>
            <a:prstGeom prst="rect">
              <a:avLst/>
            </a:prstGeom>
            <a:noFill/>
            <a:ln>
              <a:noFill/>
            </a:ln>
          </p:spPr>
        </p:pic>
      </p:grpSp>
    </p:spTree>
    <p:extLst>
      <p:ext uri="{BB962C8B-B14F-4D97-AF65-F5344CB8AC3E}">
        <p14:creationId xmlns:p14="http://schemas.microsoft.com/office/powerpoint/2010/main" val="1772746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21;p3"/>
          <p:cNvSpPr/>
          <p:nvPr/>
        </p:nvSpPr>
        <p:spPr>
          <a:xfrm>
            <a:off x="-15650" y="-1"/>
            <a:ext cx="1996500" cy="5143475"/>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p3"/>
          <p:cNvSpPr txBox="1"/>
          <p:nvPr/>
        </p:nvSpPr>
        <p:spPr>
          <a:xfrm>
            <a:off x="588578" y="-105103"/>
            <a:ext cx="1315971" cy="5260503"/>
          </a:xfrm>
          <a:prstGeom prst="rect">
            <a:avLst/>
          </a:prstGeom>
          <a:noFill/>
          <a:ln>
            <a:noFill/>
          </a:ln>
        </p:spPr>
        <p:txBody>
          <a:bodyPr spcFirstLastPara="1" vert="wordArtVert" wrap="square" lIns="91425" tIns="45700" rIns="91425" bIns="45700" anchor="t" anchorCtr="0">
            <a:noAutofit/>
          </a:bodyPr>
          <a:lstStyle/>
          <a:p>
            <a:pPr marL="0" lvl="0" indent="0" algn="ctr" rtl="0">
              <a:spcBef>
                <a:spcPts val="320"/>
              </a:spcBef>
              <a:spcAft>
                <a:spcPts val="0"/>
              </a:spcAft>
              <a:buNone/>
            </a:pPr>
            <a:r>
              <a:rPr lang="fr-FR" sz="3000" b="1" dirty="0">
                <a:solidFill>
                  <a:srgbClr val="FFFFFF"/>
                </a:solidFill>
                <a:effectLst>
                  <a:outerShdw blurRad="38100" dist="38100" dir="2700000" algn="tl">
                    <a:srgbClr val="000000">
                      <a:alpha val="43137"/>
                    </a:srgbClr>
                  </a:outerShdw>
                </a:effectLst>
                <a:latin typeface="Verdana"/>
                <a:ea typeface="Verdana"/>
                <a:cs typeface="Verdana"/>
                <a:sym typeface="Verdana"/>
              </a:rPr>
              <a:t>Objective</a:t>
            </a:r>
          </a:p>
          <a:p>
            <a:pPr marL="0" lvl="0" indent="0" algn="ctr" rtl="0">
              <a:spcBef>
                <a:spcPts val="320"/>
              </a:spcBef>
              <a:spcAft>
                <a:spcPts val="0"/>
              </a:spcAft>
              <a:buNone/>
            </a:pPr>
            <a:endParaRPr sz="3000" b="1" dirty="0">
              <a:solidFill>
                <a:srgbClr val="FFFFFF"/>
              </a:solidFill>
              <a:effectLst>
                <a:outerShdw blurRad="38100" dist="38100" dir="2700000" algn="tl">
                  <a:srgbClr val="000000">
                    <a:alpha val="43137"/>
                  </a:srgbClr>
                </a:outerShdw>
              </a:effectLst>
              <a:latin typeface="Verdana"/>
              <a:ea typeface="Verdana"/>
              <a:cs typeface="Verdana"/>
              <a:sym typeface="Verdana"/>
            </a:endParaRPr>
          </a:p>
        </p:txBody>
      </p:sp>
      <p:cxnSp>
        <p:nvCxnSpPr>
          <p:cNvPr id="28" name="Google Shape;26;p3"/>
          <p:cNvCxnSpPr/>
          <p:nvPr/>
        </p:nvCxnSpPr>
        <p:spPr>
          <a:xfrm flipH="1" flipV="1">
            <a:off x="1904550" y="0"/>
            <a:ext cx="7600" cy="5155400"/>
          </a:xfrm>
          <a:prstGeom prst="straightConnector1">
            <a:avLst/>
          </a:prstGeom>
          <a:noFill/>
          <a:ln w="28575" cap="flat" cmpd="sng">
            <a:solidFill>
              <a:srgbClr val="FFFFFF"/>
            </a:solidFill>
            <a:prstDash val="dot"/>
            <a:round/>
            <a:headEnd type="none" w="med" len="med"/>
            <a:tailEnd type="none" w="med" len="med"/>
          </a:ln>
        </p:spPr>
      </p:cxnSp>
      <p:sp>
        <p:nvSpPr>
          <p:cNvPr id="3" name="Rectangle 2"/>
          <p:cNvSpPr/>
          <p:nvPr/>
        </p:nvSpPr>
        <p:spPr>
          <a:xfrm>
            <a:off x="2246921" y="194059"/>
            <a:ext cx="5197366" cy="3058786"/>
          </a:xfrm>
          <a:prstGeom prst="rect">
            <a:avLst/>
          </a:prstGeom>
        </p:spPr>
        <p:txBody>
          <a:bodyPr wrap="square">
            <a:spAutoFit/>
          </a:bodyPr>
          <a:lstStyle/>
          <a:p>
            <a:pPr marL="342900" indent="-342900">
              <a:lnSpc>
                <a:spcPct val="250000"/>
              </a:lnSpc>
              <a:buFont typeface="+mj-lt"/>
              <a:buAutoNum type="arabicPeriod"/>
            </a:pPr>
            <a:r>
              <a:rPr lang="en-GB" sz="1600" b="1" dirty="0">
                <a:solidFill>
                  <a:schemeClr val="tx1">
                    <a:lumMod val="85000"/>
                    <a:lumOff val="15000"/>
                  </a:schemeClr>
                </a:solidFill>
                <a:latin typeface="+mn-lt"/>
              </a:rPr>
              <a:t>What are containers?</a:t>
            </a:r>
          </a:p>
          <a:p>
            <a:pPr marL="342900" indent="-342900">
              <a:lnSpc>
                <a:spcPct val="250000"/>
              </a:lnSpc>
              <a:buFont typeface="+mj-lt"/>
              <a:buAutoNum type="arabicPeriod"/>
            </a:pPr>
            <a:r>
              <a:rPr lang="en-GB" sz="1600" b="1" dirty="0">
                <a:solidFill>
                  <a:schemeClr val="tx1">
                    <a:lumMod val="85000"/>
                    <a:lumOff val="15000"/>
                  </a:schemeClr>
                </a:solidFill>
                <a:latin typeface="+mn-lt"/>
              </a:rPr>
              <a:t>Why do we need containerization?</a:t>
            </a:r>
          </a:p>
          <a:p>
            <a:pPr marL="342900" indent="-342900">
              <a:lnSpc>
                <a:spcPct val="250000"/>
              </a:lnSpc>
              <a:buFont typeface="+mj-lt"/>
              <a:buAutoNum type="arabicPeriod"/>
            </a:pPr>
            <a:r>
              <a:rPr lang="en-GB" sz="1600" b="1" dirty="0">
                <a:solidFill>
                  <a:schemeClr val="tx1">
                    <a:lumMod val="85000"/>
                    <a:lumOff val="15000"/>
                  </a:schemeClr>
                </a:solidFill>
                <a:latin typeface="+mn-lt"/>
              </a:rPr>
              <a:t>How do containers work?</a:t>
            </a:r>
          </a:p>
          <a:p>
            <a:pPr marL="342900" indent="-342900">
              <a:lnSpc>
                <a:spcPct val="250000"/>
              </a:lnSpc>
              <a:buFont typeface="+mj-lt"/>
              <a:buAutoNum type="arabicPeriod"/>
            </a:pPr>
            <a:r>
              <a:rPr lang="en-GB" sz="1600" b="1" dirty="0">
                <a:solidFill>
                  <a:schemeClr val="tx1">
                    <a:lumMod val="85000"/>
                    <a:lumOff val="15000"/>
                  </a:schemeClr>
                </a:solidFill>
                <a:latin typeface="+mn-lt"/>
              </a:rPr>
              <a:t>Security</a:t>
            </a:r>
          </a:p>
          <a:p>
            <a:pPr marL="342900" indent="-342900">
              <a:lnSpc>
                <a:spcPct val="250000"/>
              </a:lnSpc>
              <a:buFont typeface="+mj-lt"/>
              <a:buAutoNum type="arabicPeriod"/>
            </a:pPr>
            <a:r>
              <a:rPr lang="en-GB" sz="1600" b="1" dirty="0">
                <a:solidFill>
                  <a:schemeClr val="tx1">
                    <a:lumMod val="85000"/>
                    <a:lumOff val="15000"/>
                  </a:schemeClr>
                </a:solidFill>
                <a:latin typeface="+mn-lt"/>
              </a:rPr>
              <a:t>Container Runtime/Engine</a:t>
            </a:r>
          </a:p>
        </p:txBody>
      </p:sp>
      <p:pic>
        <p:nvPicPr>
          <p:cNvPr id="4" name="Picture 3" descr="A picture containing text, vector graphics&#10;&#10;Description automatically generated">
            <a:extLst>
              <a:ext uri="{FF2B5EF4-FFF2-40B4-BE49-F238E27FC236}">
                <a16:creationId xmlns:a16="http://schemas.microsoft.com/office/drawing/2014/main" id="{03B4D756-4C90-42BC-832E-76FF8EBA1E27}"/>
              </a:ext>
            </a:extLst>
          </p:cNvPr>
          <p:cNvPicPr>
            <a:picLocks noChangeAspect="1"/>
          </p:cNvPicPr>
          <p:nvPr/>
        </p:nvPicPr>
        <p:blipFill>
          <a:blip r:embed="rId2"/>
          <a:stretch>
            <a:fillRect/>
          </a:stretch>
        </p:blipFill>
        <p:spPr>
          <a:xfrm>
            <a:off x="5372659" y="2481944"/>
            <a:ext cx="3687480" cy="2528459"/>
          </a:xfrm>
          <a:prstGeom prst="rect">
            <a:avLst/>
          </a:prstGeom>
        </p:spPr>
      </p:pic>
    </p:spTree>
    <p:extLst>
      <p:ext uri="{BB962C8B-B14F-4D97-AF65-F5344CB8AC3E}">
        <p14:creationId xmlns:p14="http://schemas.microsoft.com/office/powerpoint/2010/main" val="3794586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263960" y="742999"/>
            <a:ext cx="784876" cy="247772"/>
          </a:xfrm>
          <a:prstGeom prst="round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b="1" dirty="0"/>
              <a:t>Explain</a:t>
            </a:r>
            <a:endParaRPr lang="en-US" b="1" dirty="0"/>
          </a:p>
        </p:txBody>
      </p:sp>
      <p:sp>
        <p:nvSpPr>
          <p:cNvPr id="4" name="Title 3"/>
          <p:cNvSpPr>
            <a:spLocks noGrp="1"/>
          </p:cNvSpPr>
          <p:nvPr>
            <p:ph type="title"/>
          </p:nvPr>
        </p:nvSpPr>
        <p:spPr/>
        <p:txBody>
          <a:bodyPr/>
          <a:lstStyle/>
          <a:p>
            <a:r>
              <a:rPr lang="en-GB" dirty="0"/>
              <a:t>What are containers?</a:t>
            </a:r>
            <a:endParaRPr lang="en-US" dirty="0"/>
          </a:p>
        </p:txBody>
      </p:sp>
      <p:sp>
        <p:nvSpPr>
          <p:cNvPr id="5" name="Text Placeholder 4">
            <a:extLst>
              <a:ext uri="{FF2B5EF4-FFF2-40B4-BE49-F238E27FC236}">
                <a16:creationId xmlns:a16="http://schemas.microsoft.com/office/drawing/2014/main" id="{17E1D912-8829-4DB8-9A5D-F66C3D923E79}"/>
              </a:ext>
            </a:extLst>
          </p:cNvPr>
          <p:cNvSpPr>
            <a:spLocks noGrp="1"/>
          </p:cNvSpPr>
          <p:nvPr>
            <p:ph type="body" sz="quarter" idx="12"/>
          </p:nvPr>
        </p:nvSpPr>
        <p:spPr>
          <a:xfrm>
            <a:off x="628650" y="971937"/>
            <a:ext cx="5670550" cy="3896925"/>
          </a:xfrm>
        </p:spPr>
        <p:txBody>
          <a:bodyPr/>
          <a:lstStyle/>
          <a:p>
            <a:r>
              <a:rPr lang="en-US" sz="2000" dirty="0">
                <a:latin typeface="+mn-lt"/>
              </a:rPr>
              <a:t>Technologies that allow you to package and isolate applications with their runtime environment</a:t>
            </a:r>
          </a:p>
          <a:p>
            <a:r>
              <a:rPr lang="en-US" sz="2000" dirty="0">
                <a:latin typeface="+mn-lt"/>
              </a:rPr>
              <a:t>Lightweight packages of your application code together with dependencies such as specific version, programing language runtimes and libraries to run your software services</a:t>
            </a:r>
          </a:p>
          <a:p>
            <a:r>
              <a:rPr lang="en-US" sz="2000" dirty="0">
                <a:latin typeface="+mn-lt"/>
              </a:rPr>
              <a:t>This makes it easy to move the contained application between environments (dev, test, production, etc.) while retaining full functionality.</a:t>
            </a:r>
          </a:p>
        </p:txBody>
      </p:sp>
      <p:pic>
        <p:nvPicPr>
          <p:cNvPr id="1026" name="Picture 2">
            <a:extLst>
              <a:ext uri="{FF2B5EF4-FFF2-40B4-BE49-F238E27FC236}">
                <a16:creationId xmlns:a16="http://schemas.microsoft.com/office/drawing/2014/main" id="{4464F345-0611-475B-A223-E7FD47ACB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4411" y="1629273"/>
            <a:ext cx="3239589" cy="32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314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263960" y="742999"/>
            <a:ext cx="784876" cy="247772"/>
          </a:xfrm>
          <a:prstGeom prst="round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b="1" dirty="0"/>
              <a:t>Explain</a:t>
            </a:r>
            <a:endParaRPr lang="en-US" b="1" dirty="0"/>
          </a:p>
        </p:txBody>
      </p:sp>
      <p:sp>
        <p:nvSpPr>
          <p:cNvPr id="4" name="Title 3"/>
          <p:cNvSpPr>
            <a:spLocks noGrp="1"/>
          </p:cNvSpPr>
          <p:nvPr>
            <p:ph type="title"/>
          </p:nvPr>
        </p:nvSpPr>
        <p:spPr/>
        <p:txBody>
          <a:bodyPr/>
          <a:lstStyle/>
          <a:p>
            <a:r>
              <a:rPr lang="en-US" dirty="0"/>
              <a:t>What are containers?</a:t>
            </a:r>
          </a:p>
        </p:txBody>
      </p:sp>
      <p:pic>
        <p:nvPicPr>
          <p:cNvPr id="8" name="Picture 7">
            <a:extLst>
              <a:ext uri="{FF2B5EF4-FFF2-40B4-BE49-F238E27FC236}">
                <a16:creationId xmlns:a16="http://schemas.microsoft.com/office/drawing/2014/main" id="{A1FA02C0-51F5-41C2-A133-7C65F69041FE}"/>
              </a:ext>
            </a:extLst>
          </p:cNvPr>
          <p:cNvPicPr>
            <a:picLocks noChangeAspect="1"/>
          </p:cNvPicPr>
          <p:nvPr/>
        </p:nvPicPr>
        <p:blipFill>
          <a:blip r:embed="rId2"/>
          <a:stretch>
            <a:fillRect/>
          </a:stretch>
        </p:blipFill>
        <p:spPr>
          <a:xfrm>
            <a:off x="628650" y="1231933"/>
            <a:ext cx="3431358" cy="2679865"/>
          </a:xfrm>
          <a:prstGeom prst="rect">
            <a:avLst/>
          </a:prstGeom>
        </p:spPr>
      </p:pic>
      <p:pic>
        <p:nvPicPr>
          <p:cNvPr id="10" name="Picture 9">
            <a:extLst>
              <a:ext uri="{FF2B5EF4-FFF2-40B4-BE49-F238E27FC236}">
                <a16:creationId xmlns:a16="http://schemas.microsoft.com/office/drawing/2014/main" id="{04AD2A2D-F48B-4F39-B7F0-6BC9851002B1}"/>
              </a:ext>
            </a:extLst>
          </p:cNvPr>
          <p:cNvPicPr>
            <a:picLocks noChangeAspect="1"/>
          </p:cNvPicPr>
          <p:nvPr/>
        </p:nvPicPr>
        <p:blipFill>
          <a:blip r:embed="rId3"/>
          <a:stretch>
            <a:fillRect/>
          </a:stretch>
        </p:blipFill>
        <p:spPr>
          <a:xfrm>
            <a:off x="5083994" y="1231933"/>
            <a:ext cx="3720450" cy="2679634"/>
          </a:xfrm>
          <a:prstGeom prst="rect">
            <a:avLst/>
          </a:prstGeom>
        </p:spPr>
      </p:pic>
      <p:sp>
        <p:nvSpPr>
          <p:cNvPr id="11" name="Rectangle 10">
            <a:extLst>
              <a:ext uri="{FF2B5EF4-FFF2-40B4-BE49-F238E27FC236}">
                <a16:creationId xmlns:a16="http://schemas.microsoft.com/office/drawing/2014/main" id="{6DFA7BD2-A8F9-41C4-9639-68F65ECB3D98}"/>
              </a:ext>
            </a:extLst>
          </p:cNvPr>
          <p:cNvSpPr/>
          <p:nvPr/>
        </p:nvSpPr>
        <p:spPr>
          <a:xfrm>
            <a:off x="628650" y="4171406"/>
            <a:ext cx="8175794" cy="616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Standardization, Facilitates, Mass scale</a:t>
            </a:r>
          </a:p>
        </p:txBody>
      </p:sp>
    </p:spTree>
    <p:extLst>
      <p:ext uri="{BB962C8B-B14F-4D97-AF65-F5344CB8AC3E}">
        <p14:creationId xmlns:p14="http://schemas.microsoft.com/office/powerpoint/2010/main" val="3261892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FF69D8-BCB1-477F-BD41-64B938648912}"/>
              </a:ext>
            </a:extLst>
          </p:cNvPr>
          <p:cNvSpPr>
            <a:spLocks noGrp="1"/>
          </p:cNvSpPr>
          <p:nvPr>
            <p:ph type="title"/>
          </p:nvPr>
        </p:nvSpPr>
        <p:spPr/>
        <p:txBody>
          <a:bodyPr/>
          <a:lstStyle/>
          <a:p>
            <a:r>
              <a:rPr lang="en-US" dirty="0"/>
              <a:t>Why do we need containerization?</a:t>
            </a:r>
          </a:p>
        </p:txBody>
      </p:sp>
      <p:graphicFrame>
        <p:nvGraphicFramePr>
          <p:cNvPr id="5" name="Diagram 4">
            <a:extLst>
              <a:ext uri="{FF2B5EF4-FFF2-40B4-BE49-F238E27FC236}">
                <a16:creationId xmlns:a16="http://schemas.microsoft.com/office/drawing/2014/main" id="{F5D31738-711B-4505-9829-F84857A18C93}"/>
              </a:ext>
            </a:extLst>
          </p:cNvPr>
          <p:cNvGraphicFramePr/>
          <p:nvPr>
            <p:extLst>
              <p:ext uri="{D42A27DB-BD31-4B8C-83A1-F6EECF244321}">
                <p14:modId xmlns:p14="http://schemas.microsoft.com/office/powerpoint/2010/main" val="1918205999"/>
              </p:ext>
            </p:extLst>
          </p:nvPr>
        </p:nvGraphicFramePr>
        <p:xfrm>
          <a:off x="1055370" y="890649"/>
          <a:ext cx="6740436" cy="41429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182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263960" y="742999"/>
            <a:ext cx="784876" cy="247772"/>
          </a:xfrm>
          <a:prstGeom prst="round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b="1" dirty="0"/>
              <a:t>Explain</a:t>
            </a:r>
            <a:endParaRPr lang="en-US" b="1" dirty="0"/>
          </a:p>
        </p:txBody>
      </p:sp>
      <p:sp>
        <p:nvSpPr>
          <p:cNvPr id="4" name="Title 3"/>
          <p:cNvSpPr>
            <a:spLocks noGrp="1"/>
          </p:cNvSpPr>
          <p:nvPr>
            <p:ph type="title"/>
          </p:nvPr>
        </p:nvSpPr>
        <p:spPr/>
        <p:txBody>
          <a:bodyPr/>
          <a:lstStyle/>
          <a:p>
            <a:r>
              <a:rPr lang="en-US" dirty="0"/>
              <a:t>Why do we need containerization?</a:t>
            </a:r>
          </a:p>
        </p:txBody>
      </p:sp>
      <p:graphicFrame>
        <p:nvGraphicFramePr>
          <p:cNvPr id="2" name="Table 2">
            <a:extLst>
              <a:ext uri="{FF2B5EF4-FFF2-40B4-BE49-F238E27FC236}">
                <a16:creationId xmlns:a16="http://schemas.microsoft.com/office/drawing/2014/main" id="{89D82E82-47DA-432D-B5CD-9272F05E490A}"/>
              </a:ext>
            </a:extLst>
          </p:cNvPr>
          <p:cNvGraphicFramePr>
            <a:graphicFrameLocks noGrp="1"/>
          </p:cNvGraphicFramePr>
          <p:nvPr>
            <p:extLst>
              <p:ext uri="{D42A27DB-BD31-4B8C-83A1-F6EECF244321}">
                <p14:modId xmlns:p14="http://schemas.microsoft.com/office/powerpoint/2010/main" val="3558244152"/>
              </p:ext>
            </p:extLst>
          </p:nvPr>
        </p:nvGraphicFramePr>
        <p:xfrm>
          <a:off x="750574" y="1590707"/>
          <a:ext cx="7513385" cy="1854200"/>
        </p:xfrm>
        <a:graphic>
          <a:graphicData uri="http://schemas.openxmlformats.org/drawingml/2006/table">
            <a:tbl>
              <a:tblPr firstRow="1" bandRow="1">
                <a:tableStyleId>{5C22544A-7EE6-4342-B048-85BDC9FD1C3A}</a:tableStyleId>
              </a:tblPr>
              <a:tblGrid>
                <a:gridCol w="1502677">
                  <a:extLst>
                    <a:ext uri="{9D8B030D-6E8A-4147-A177-3AD203B41FA5}">
                      <a16:colId xmlns:a16="http://schemas.microsoft.com/office/drawing/2014/main" val="178406449"/>
                    </a:ext>
                  </a:extLst>
                </a:gridCol>
                <a:gridCol w="1502677">
                  <a:extLst>
                    <a:ext uri="{9D8B030D-6E8A-4147-A177-3AD203B41FA5}">
                      <a16:colId xmlns:a16="http://schemas.microsoft.com/office/drawing/2014/main" val="3613970954"/>
                    </a:ext>
                  </a:extLst>
                </a:gridCol>
                <a:gridCol w="1502677">
                  <a:extLst>
                    <a:ext uri="{9D8B030D-6E8A-4147-A177-3AD203B41FA5}">
                      <a16:colId xmlns:a16="http://schemas.microsoft.com/office/drawing/2014/main" val="3196901853"/>
                    </a:ext>
                  </a:extLst>
                </a:gridCol>
                <a:gridCol w="1502677">
                  <a:extLst>
                    <a:ext uri="{9D8B030D-6E8A-4147-A177-3AD203B41FA5}">
                      <a16:colId xmlns:a16="http://schemas.microsoft.com/office/drawing/2014/main" val="3312993223"/>
                    </a:ext>
                  </a:extLst>
                </a:gridCol>
                <a:gridCol w="1502677">
                  <a:extLst>
                    <a:ext uri="{9D8B030D-6E8A-4147-A177-3AD203B41FA5}">
                      <a16:colId xmlns:a16="http://schemas.microsoft.com/office/drawing/2014/main" val="3476949459"/>
                    </a:ext>
                  </a:extLst>
                </a:gridCol>
              </a:tblGrid>
              <a:tr h="370840">
                <a:tc>
                  <a:txBody>
                    <a:bodyPr/>
                    <a:lstStyle/>
                    <a:p>
                      <a:r>
                        <a:rPr lang="en-US" dirty="0"/>
                        <a:t>Tier</a:t>
                      </a:r>
                    </a:p>
                  </a:txBody>
                  <a:tcPr/>
                </a:tc>
                <a:tc>
                  <a:txBody>
                    <a:bodyPr/>
                    <a:lstStyle/>
                    <a:p>
                      <a:r>
                        <a:rPr lang="en-US" dirty="0"/>
                        <a:t>Development</a:t>
                      </a:r>
                    </a:p>
                  </a:txBody>
                  <a:tcPr/>
                </a:tc>
                <a:tc>
                  <a:txBody>
                    <a:bodyPr/>
                    <a:lstStyle/>
                    <a:p>
                      <a:r>
                        <a:rPr lang="en-US" dirty="0"/>
                        <a:t>QA</a:t>
                      </a:r>
                    </a:p>
                  </a:txBody>
                  <a:tcPr/>
                </a:tc>
                <a:tc>
                  <a:txBody>
                    <a:bodyPr/>
                    <a:lstStyle/>
                    <a:p>
                      <a:r>
                        <a:rPr lang="en-US" dirty="0"/>
                        <a:t>Staging</a:t>
                      </a:r>
                    </a:p>
                  </a:txBody>
                  <a:tcPr/>
                </a:tc>
                <a:tc>
                  <a:txBody>
                    <a:bodyPr/>
                    <a:lstStyle/>
                    <a:p>
                      <a:r>
                        <a:rPr lang="en-US" dirty="0"/>
                        <a:t>Prod</a:t>
                      </a:r>
                    </a:p>
                  </a:txBody>
                  <a:tcPr/>
                </a:tc>
                <a:extLst>
                  <a:ext uri="{0D108BD9-81ED-4DB2-BD59-A6C34878D82A}">
                    <a16:rowId xmlns:a16="http://schemas.microsoft.com/office/drawing/2014/main" val="1687750340"/>
                  </a:ext>
                </a:extLst>
              </a:tr>
              <a:tr h="370840">
                <a:tc>
                  <a:txBody>
                    <a:bodyPr/>
                    <a:lstStyle/>
                    <a:p>
                      <a:r>
                        <a:rPr lang="en-US" dirty="0"/>
                        <a:t>Frontend</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2599863391"/>
                  </a:ext>
                </a:extLst>
              </a:tr>
              <a:tr h="370840">
                <a:tc>
                  <a:txBody>
                    <a:bodyPr/>
                    <a:lstStyle/>
                    <a:p>
                      <a:r>
                        <a:rPr lang="en-US" dirty="0"/>
                        <a:t>Backend</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4290715147"/>
                  </a:ext>
                </a:extLst>
              </a:tr>
              <a:tr h="370840">
                <a:tc>
                  <a:txBody>
                    <a:bodyPr/>
                    <a:lstStyle/>
                    <a:p>
                      <a:r>
                        <a:rPr lang="en-US" dirty="0"/>
                        <a:t>Cache</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656471600"/>
                  </a:ext>
                </a:extLst>
              </a:tr>
              <a:tr h="370840">
                <a:tc>
                  <a:txBody>
                    <a:bodyPr/>
                    <a:lstStyle/>
                    <a:p>
                      <a:r>
                        <a:rPr lang="en-US" dirty="0"/>
                        <a:t>DB</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467608245"/>
                  </a:ext>
                </a:extLst>
              </a:tr>
            </a:tbl>
          </a:graphicData>
        </a:graphic>
      </p:graphicFrame>
      <p:sp>
        <p:nvSpPr>
          <p:cNvPr id="9" name="Text Placeholder 4">
            <a:extLst>
              <a:ext uri="{FF2B5EF4-FFF2-40B4-BE49-F238E27FC236}">
                <a16:creationId xmlns:a16="http://schemas.microsoft.com/office/drawing/2014/main" id="{631999EE-51ED-4749-86E9-78C4B939873D}"/>
              </a:ext>
            </a:extLst>
          </p:cNvPr>
          <p:cNvSpPr>
            <a:spLocks noGrp="1"/>
          </p:cNvSpPr>
          <p:nvPr>
            <p:ph type="body" sz="quarter" idx="12"/>
          </p:nvPr>
        </p:nvSpPr>
        <p:spPr>
          <a:xfrm>
            <a:off x="628650" y="990771"/>
            <a:ext cx="5670550" cy="377891"/>
          </a:xfrm>
        </p:spPr>
        <p:txBody>
          <a:bodyPr/>
          <a:lstStyle/>
          <a:p>
            <a:pPr marL="0" indent="0">
              <a:buNone/>
            </a:pPr>
            <a:r>
              <a:rPr lang="en-US" sz="2000" dirty="0">
                <a:latin typeface="+mn-lt"/>
              </a:rPr>
              <a:t>Deployment Nightmare</a:t>
            </a:r>
          </a:p>
        </p:txBody>
      </p:sp>
    </p:spTree>
    <p:extLst>
      <p:ext uri="{BB962C8B-B14F-4D97-AF65-F5344CB8AC3E}">
        <p14:creationId xmlns:p14="http://schemas.microsoft.com/office/powerpoint/2010/main" val="187733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9441DA-1E94-473F-8AF0-0D6AE98A8794}"/>
              </a:ext>
            </a:extLst>
          </p:cNvPr>
          <p:cNvSpPr>
            <a:spLocks noGrp="1"/>
          </p:cNvSpPr>
          <p:nvPr>
            <p:ph type="body" sz="quarter" idx="12"/>
          </p:nvPr>
        </p:nvSpPr>
        <p:spPr>
          <a:xfrm>
            <a:off x="639939" y="698737"/>
            <a:ext cx="5423289" cy="362418"/>
          </a:xfrm>
        </p:spPr>
        <p:txBody>
          <a:bodyPr/>
          <a:lstStyle/>
          <a:p>
            <a:r>
              <a:rPr lang="en-US" dirty="0"/>
              <a:t>Infrastructure</a:t>
            </a:r>
          </a:p>
        </p:txBody>
      </p:sp>
      <p:sp>
        <p:nvSpPr>
          <p:cNvPr id="3" name="Title 2">
            <a:extLst>
              <a:ext uri="{FF2B5EF4-FFF2-40B4-BE49-F238E27FC236}">
                <a16:creationId xmlns:a16="http://schemas.microsoft.com/office/drawing/2014/main" id="{EBFF69D8-BCB1-477F-BD41-64B938648912}"/>
              </a:ext>
            </a:extLst>
          </p:cNvPr>
          <p:cNvSpPr>
            <a:spLocks noGrp="1"/>
          </p:cNvSpPr>
          <p:nvPr>
            <p:ph type="title"/>
          </p:nvPr>
        </p:nvSpPr>
        <p:spPr/>
        <p:txBody>
          <a:bodyPr/>
          <a:lstStyle/>
          <a:p>
            <a:r>
              <a:rPr lang="en-US" dirty="0"/>
              <a:t>How do containers work?</a:t>
            </a:r>
          </a:p>
        </p:txBody>
      </p:sp>
      <p:pic>
        <p:nvPicPr>
          <p:cNvPr id="5" name="Picture 4" descr="A picture containing chart&#10;&#10;Description automatically generated">
            <a:extLst>
              <a:ext uri="{FF2B5EF4-FFF2-40B4-BE49-F238E27FC236}">
                <a16:creationId xmlns:a16="http://schemas.microsoft.com/office/drawing/2014/main" id="{64C20EF4-8E41-41BB-A6A9-9A076C2ED03E}"/>
              </a:ext>
            </a:extLst>
          </p:cNvPr>
          <p:cNvPicPr>
            <a:picLocks noChangeAspect="1"/>
          </p:cNvPicPr>
          <p:nvPr/>
        </p:nvPicPr>
        <p:blipFill rotWithShape="1">
          <a:blip r:embed="rId3"/>
          <a:srcRect l="50001" t="1627" r="1415" b="1961"/>
          <a:stretch/>
        </p:blipFill>
        <p:spPr>
          <a:xfrm>
            <a:off x="767639" y="1219200"/>
            <a:ext cx="3160890" cy="3736622"/>
          </a:xfrm>
          <a:prstGeom prst="rect">
            <a:avLst/>
          </a:prstGeom>
        </p:spPr>
      </p:pic>
      <p:sp>
        <p:nvSpPr>
          <p:cNvPr id="6" name="Text Placeholder 1">
            <a:extLst>
              <a:ext uri="{FF2B5EF4-FFF2-40B4-BE49-F238E27FC236}">
                <a16:creationId xmlns:a16="http://schemas.microsoft.com/office/drawing/2014/main" id="{A392A73F-50DD-424B-BB7D-D62AA47B8424}"/>
              </a:ext>
            </a:extLst>
          </p:cNvPr>
          <p:cNvSpPr txBox="1">
            <a:spLocks/>
          </p:cNvSpPr>
          <p:nvPr/>
        </p:nvSpPr>
        <p:spPr>
          <a:xfrm>
            <a:off x="4188177" y="1061155"/>
            <a:ext cx="4673601" cy="3612445"/>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800" b="0" i="0" u="none" strike="noStrike" kern="1200" cap="none" spc="0" normalizeH="0" baseline="0" noProof="0">
                <a:ln>
                  <a:noFill/>
                </a:ln>
                <a:solidFill>
                  <a:prstClr val="black"/>
                </a:solidFill>
                <a:effectLst/>
                <a:uLnTx/>
                <a:uFillTx/>
                <a:latin typeface="Calibri" panose="020F0502020204030204"/>
                <a:ea typeface="Arial"/>
                <a:cs typeface="Arial"/>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prstClr val="black"/>
                </a:solidFill>
                <a:effectLst/>
                <a:uLnTx/>
                <a:uFillTx/>
                <a:latin typeface="Calibri" panose="020F0502020204030204"/>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prstClr val="black"/>
                </a:solidFill>
                <a:effectLst/>
                <a:uLnTx/>
                <a:uFillTx/>
                <a:latin typeface="Calibri" panose="020F0502020204030204"/>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prstClr val="black"/>
                </a:solidFill>
                <a:effectLst/>
                <a:uLnTx/>
                <a:uFillTx/>
                <a:latin typeface="Calibri" panose="020F0502020204030204"/>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800" b="0" i="0" u="none" strike="noStrike" kern="1200" cap="none" spc="0" normalizeH="0" baseline="0" noProof="0">
                <a:ln>
                  <a:noFill/>
                </a:ln>
                <a:solidFill>
                  <a:prstClr val="black"/>
                </a:solidFill>
                <a:effectLst/>
                <a:uLnTx/>
                <a:uFillTx/>
                <a:latin typeface="Calibri" panose="020F0502020204030204"/>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buNone/>
            </a:pPr>
            <a:r>
              <a:rPr lang="en-US" dirty="0"/>
              <a:t>Containers leverage kernel features to create extremely lightweight encapsulation:</a:t>
            </a:r>
          </a:p>
          <a:p>
            <a:r>
              <a:rPr lang="en-US" sz="2400" dirty="0"/>
              <a:t>Kernel namespaces</a:t>
            </a:r>
          </a:p>
          <a:p>
            <a:r>
              <a:rPr lang="en-US" sz="2400" dirty="0"/>
              <a:t>Network namespaces</a:t>
            </a:r>
          </a:p>
          <a:p>
            <a:r>
              <a:rPr lang="en-US" sz="2400" dirty="0"/>
              <a:t>Linux containers</a:t>
            </a:r>
          </a:p>
          <a:p>
            <a:r>
              <a:rPr lang="en-US" sz="2400" dirty="0" err="1"/>
              <a:t>Cgroups</a:t>
            </a:r>
            <a:endParaRPr lang="en-US" sz="2400" dirty="0"/>
          </a:p>
          <a:p>
            <a:r>
              <a:rPr lang="en-US" sz="2400" dirty="0"/>
              <a:t>Speed and resource utilization</a:t>
            </a:r>
          </a:p>
        </p:txBody>
      </p:sp>
    </p:spTree>
    <p:extLst>
      <p:ext uri="{BB962C8B-B14F-4D97-AF65-F5344CB8AC3E}">
        <p14:creationId xmlns:p14="http://schemas.microsoft.com/office/powerpoint/2010/main" val="4263979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9441DA-1E94-473F-8AF0-0D6AE98A8794}"/>
              </a:ext>
            </a:extLst>
          </p:cNvPr>
          <p:cNvSpPr>
            <a:spLocks noGrp="1"/>
          </p:cNvSpPr>
          <p:nvPr>
            <p:ph type="body" sz="quarter" idx="12"/>
          </p:nvPr>
        </p:nvSpPr>
        <p:spPr>
          <a:xfrm>
            <a:off x="639939" y="698737"/>
            <a:ext cx="5423289" cy="362418"/>
          </a:xfrm>
        </p:spPr>
        <p:txBody>
          <a:bodyPr/>
          <a:lstStyle/>
          <a:p>
            <a:r>
              <a:rPr lang="en-US" dirty="0"/>
              <a:t>Infrastructure</a:t>
            </a:r>
          </a:p>
        </p:txBody>
      </p:sp>
      <p:sp>
        <p:nvSpPr>
          <p:cNvPr id="3" name="Title 2">
            <a:extLst>
              <a:ext uri="{FF2B5EF4-FFF2-40B4-BE49-F238E27FC236}">
                <a16:creationId xmlns:a16="http://schemas.microsoft.com/office/drawing/2014/main" id="{EBFF69D8-BCB1-477F-BD41-64B938648912}"/>
              </a:ext>
            </a:extLst>
          </p:cNvPr>
          <p:cNvSpPr>
            <a:spLocks noGrp="1"/>
          </p:cNvSpPr>
          <p:nvPr>
            <p:ph type="title"/>
          </p:nvPr>
        </p:nvSpPr>
        <p:spPr/>
        <p:txBody>
          <a:bodyPr/>
          <a:lstStyle/>
          <a:p>
            <a:r>
              <a:rPr lang="en-US" dirty="0"/>
              <a:t>How do containers work?</a:t>
            </a:r>
          </a:p>
        </p:txBody>
      </p:sp>
      <p:pic>
        <p:nvPicPr>
          <p:cNvPr id="5" name="Picture 4" descr="A picture containing chart&#10;&#10;Description automatically generated">
            <a:extLst>
              <a:ext uri="{FF2B5EF4-FFF2-40B4-BE49-F238E27FC236}">
                <a16:creationId xmlns:a16="http://schemas.microsoft.com/office/drawing/2014/main" id="{64C20EF4-8E41-41BB-A6A9-9A076C2ED03E}"/>
              </a:ext>
            </a:extLst>
          </p:cNvPr>
          <p:cNvPicPr>
            <a:picLocks noChangeAspect="1"/>
          </p:cNvPicPr>
          <p:nvPr/>
        </p:nvPicPr>
        <p:blipFill rotWithShape="1">
          <a:blip r:embed="rId3"/>
          <a:srcRect l="1242" t="1627" r="50000" b="1961"/>
          <a:stretch/>
        </p:blipFill>
        <p:spPr>
          <a:xfrm>
            <a:off x="1015999" y="1219200"/>
            <a:ext cx="3172178" cy="3736622"/>
          </a:xfrm>
          <a:prstGeom prst="rect">
            <a:avLst/>
          </a:prstGeom>
        </p:spPr>
      </p:pic>
      <p:sp>
        <p:nvSpPr>
          <p:cNvPr id="6" name="Text Placeholder 1">
            <a:extLst>
              <a:ext uri="{FF2B5EF4-FFF2-40B4-BE49-F238E27FC236}">
                <a16:creationId xmlns:a16="http://schemas.microsoft.com/office/drawing/2014/main" id="{A392A73F-50DD-424B-BB7D-D62AA47B8424}"/>
              </a:ext>
            </a:extLst>
          </p:cNvPr>
          <p:cNvSpPr txBox="1">
            <a:spLocks/>
          </p:cNvSpPr>
          <p:nvPr/>
        </p:nvSpPr>
        <p:spPr>
          <a:xfrm>
            <a:off x="4188177" y="1314748"/>
            <a:ext cx="4673601" cy="3358852"/>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lang="en-US" sz="2800" b="0" i="0" u="none" strike="noStrike" kern="1200" cap="none" spc="0" normalizeH="0" baseline="0" noProof="0">
                <a:ln>
                  <a:noFill/>
                </a:ln>
                <a:solidFill>
                  <a:prstClr val="black"/>
                </a:solidFill>
                <a:effectLst/>
                <a:uLnTx/>
                <a:uFillTx/>
                <a:latin typeface="Calibri" panose="020F0502020204030204"/>
                <a:ea typeface="Arial"/>
                <a:cs typeface="Arial"/>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400" b="0" i="0" u="none" strike="noStrike" kern="1200" cap="none" spc="0" normalizeH="0" baseline="0" noProof="0">
                <a:ln>
                  <a:noFill/>
                </a:ln>
                <a:solidFill>
                  <a:prstClr val="black"/>
                </a:solidFill>
                <a:effectLst/>
                <a:uLnTx/>
                <a:uFillTx/>
                <a:latin typeface="Calibri" panose="020F0502020204030204"/>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2000" b="0" i="0" u="none" strike="noStrike" kern="1200" cap="none" spc="0" normalizeH="0" baseline="0" noProof="0">
                <a:ln>
                  <a:noFill/>
                </a:ln>
                <a:solidFill>
                  <a:prstClr val="black"/>
                </a:solidFill>
                <a:effectLst/>
                <a:uLnTx/>
                <a:uFillTx/>
                <a:latin typeface="Calibri" panose="020F0502020204030204"/>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US" sz="1800" b="0" i="0" u="none" strike="noStrike" kern="1200" cap="none" spc="0" normalizeH="0" baseline="0" noProof="0">
                <a:ln>
                  <a:noFill/>
                </a:ln>
                <a:solidFill>
                  <a:prstClr val="black"/>
                </a:solidFill>
                <a:effectLst/>
                <a:uLnTx/>
                <a:uFillTx/>
                <a:latin typeface="Calibri" panose="020F0502020204030204"/>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kumimoji="0" lang="en-GB" sz="1800" b="0" i="0" u="none" strike="noStrike" kern="1200" cap="none" spc="0" normalizeH="0" baseline="0" noProof="0">
                <a:ln>
                  <a:noFill/>
                </a:ln>
                <a:solidFill>
                  <a:prstClr val="black"/>
                </a:solidFill>
                <a:effectLst/>
                <a:uLnTx/>
                <a:uFillTx/>
                <a:latin typeface="Calibri" panose="020F0502020204030204"/>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buNone/>
            </a:pPr>
            <a:r>
              <a:rPr lang="en-US" dirty="0"/>
              <a:t>Encapsulation Virtual Machine</a:t>
            </a:r>
          </a:p>
          <a:p>
            <a:r>
              <a:rPr lang="en-US" sz="2400" dirty="0"/>
              <a:t>Virtual machines require allocated CPU and memory</a:t>
            </a:r>
          </a:p>
          <a:p>
            <a:r>
              <a:rPr lang="en-US" sz="2400" dirty="0"/>
              <a:t>Significant overhead from OS</a:t>
            </a:r>
          </a:p>
        </p:txBody>
      </p:sp>
    </p:spTree>
    <p:extLst>
      <p:ext uri="{BB962C8B-B14F-4D97-AF65-F5344CB8AC3E}">
        <p14:creationId xmlns:p14="http://schemas.microsoft.com/office/powerpoint/2010/main" val="1195376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9441DA-1E94-473F-8AF0-0D6AE98A8794}"/>
              </a:ext>
            </a:extLst>
          </p:cNvPr>
          <p:cNvSpPr>
            <a:spLocks noGrp="1"/>
          </p:cNvSpPr>
          <p:nvPr>
            <p:ph type="body" sz="quarter" idx="12"/>
          </p:nvPr>
        </p:nvSpPr>
        <p:spPr>
          <a:xfrm>
            <a:off x="560916" y="2043291"/>
            <a:ext cx="8041217" cy="2616477"/>
          </a:xfrm>
        </p:spPr>
        <p:txBody>
          <a:bodyPr/>
          <a:lstStyle/>
          <a:p>
            <a:pPr marL="0" indent="0">
              <a:buNone/>
            </a:pPr>
            <a:r>
              <a:rPr lang="en-US" dirty="0"/>
              <a:t>“Gartner asserts that applications </a:t>
            </a:r>
          </a:p>
          <a:p>
            <a:pPr marL="0" indent="0">
              <a:buNone/>
            </a:pPr>
            <a:r>
              <a:rPr lang="en-US" dirty="0"/>
              <a:t>deployed in containers are more secure </a:t>
            </a:r>
          </a:p>
          <a:p>
            <a:pPr marL="0" indent="0">
              <a:buNone/>
            </a:pPr>
            <a:r>
              <a:rPr lang="en-US" dirty="0"/>
              <a:t>than applications deployed directly to the OS”</a:t>
            </a:r>
          </a:p>
          <a:p>
            <a:pPr marL="0" indent="0">
              <a:buNone/>
            </a:pPr>
            <a:endParaRPr lang="en-US" sz="900" dirty="0"/>
          </a:p>
          <a:p>
            <a:pPr marL="0" indent="0">
              <a:buNone/>
            </a:pPr>
            <a:r>
              <a:rPr lang="en-US" sz="1800" dirty="0">
                <a:hlinkClick r:id="rId2"/>
              </a:rPr>
              <a:t>https://blogs.gartner.com/joerg-fritsch/can-you-operationalize-docker-containers/</a:t>
            </a:r>
            <a:endParaRPr lang="en-US" sz="1800" dirty="0"/>
          </a:p>
          <a:p>
            <a:pPr marL="0" indent="0">
              <a:buNone/>
            </a:pPr>
            <a:endParaRPr lang="en-US" sz="1800" dirty="0"/>
          </a:p>
        </p:txBody>
      </p:sp>
      <p:sp>
        <p:nvSpPr>
          <p:cNvPr id="3" name="Title 2">
            <a:extLst>
              <a:ext uri="{FF2B5EF4-FFF2-40B4-BE49-F238E27FC236}">
                <a16:creationId xmlns:a16="http://schemas.microsoft.com/office/drawing/2014/main" id="{EBFF69D8-BCB1-477F-BD41-64B938648912}"/>
              </a:ext>
            </a:extLst>
          </p:cNvPr>
          <p:cNvSpPr>
            <a:spLocks noGrp="1"/>
          </p:cNvSpPr>
          <p:nvPr>
            <p:ph type="title"/>
          </p:nvPr>
        </p:nvSpPr>
        <p:spPr/>
        <p:txBody>
          <a:bodyPr/>
          <a:lstStyle/>
          <a:p>
            <a:r>
              <a:rPr lang="en-US" dirty="0"/>
              <a:t>Security</a:t>
            </a:r>
          </a:p>
        </p:txBody>
      </p:sp>
      <p:pic>
        <p:nvPicPr>
          <p:cNvPr id="5" name="Picture 4" descr="Icon&#10;&#10;Description automatically generated">
            <a:extLst>
              <a:ext uri="{FF2B5EF4-FFF2-40B4-BE49-F238E27FC236}">
                <a16:creationId xmlns:a16="http://schemas.microsoft.com/office/drawing/2014/main" id="{E8CBCB0A-6BAE-4B2A-998A-3F7BB97FEE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293920" y="817498"/>
            <a:ext cx="1626692" cy="1943089"/>
          </a:xfrm>
          <a:prstGeom prst="rect">
            <a:avLst/>
          </a:prstGeom>
        </p:spPr>
      </p:pic>
    </p:spTree>
    <p:extLst>
      <p:ext uri="{BB962C8B-B14F-4D97-AF65-F5344CB8AC3E}">
        <p14:creationId xmlns:p14="http://schemas.microsoft.com/office/powerpoint/2010/main" val="226798103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2350</TotalTime>
  <Words>994</Words>
  <Application>Microsoft Office PowerPoint</Application>
  <PresentationFormat>On-screen Show (16:9)</PresentationFormat>
  <Paragraphs>132</Paragraphs>
  <Slides>12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Helvetica Neue</vt:lpstr>
      <vt:lpstr>inherit</vt:lpstr>
      <vt:lpstr>Poppins</vt:lpstr>
      <vt:lpstr>Verdana</vt:lpstr>
      <vt:lpstr>Simple Light</vt:lpstr>
      <vt:lpstr>Introduction to Container</vt:lpstr>
      <vt:lpstr>PowerPoint Presentation</vt:lpstr>
      <vt:lpstr>What are containers?</vt:lpstr>
      <vt:lpstr>What are containers?</vt:lpstr>
      <vt:lpstr>Why do we need containerization?</vt:lpstr>
      <vt:lpstr>Why do we need containerization?</vt:lpstr>
      <vt:lpstr>How do containers work?</vt:lpstr>
      <vt:lpstr>How do containers work?</vt:lpstr>
      <vt:lpstr>Security</vt:lpstr>
      <vt:lpstr>Security by default</vt:lpstr>
      <vt:lpstr>Container Runtime/Engine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ITadmin</dc:creator>
  <cp:lastModifiedBy>Sam Kuon</cp:lastModifiedBy>
  <cp:revision>149</cp:revision>
  <dcterms:modified xsi:type="dcterms:W3CDTF">2021-10-14T05:53:41Z</dcterms:modified>
</cp:coreProperties>
</file>